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C7C6F-9628-455E-B1DF-161C087374CF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5D39C-230B-428D-B12E-95A009B77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403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DC93930-96A9-4F40-8402-8FB666741929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altLang="ru-RU" smtClean="0"/>
              <a:t>Аппликация из ткани. </a:t>
            </a:r>
          </a:p>
          <a:p>
            <a:pPr eaLnBrk="1" hangingPunct="1"/>
            <a:r>
              <a:rPr lang="ru-RU" altLang="ru-RU" smtClean="0"/>
              <a:t>Аппликация из ткани .</a:t>
            </a:r>
          </a:p>
        </p:txBody>
      </p:sp>
    </p:spTree>
    <p:extLst>
      <p:ext uri="{BB962C8B-B14F-4D97-AF65-F5344CB8AC3E}">
        <p14:creationId xmlns:p14="http://schemas.microsoft.com/office/powerpoint/2010/main" val="2729553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677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577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725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787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0723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659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061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777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078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FAD33-BD40-4605-8E95-3F607476A6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8394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F0480-19B1-4B7B-9694-EC3DEF4782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337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849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D4A7D-546E-483E-86E5-4212061E08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596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075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364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736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70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671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981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401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ED15309-65B0-454B-B7B2-6DCF4A221444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745CF2-E280-44EE-A625-6B60F9709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08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  <p:sldLayoutId id="2147483902" r:id="rId14"/>
    <p:sldLayoutId id="2147483903" r:id="rId15"/>
    <p:sldLayoutId id="2147483904" r:id="rId16"/>
    <p:sldLayoutId id="2147483905" r:id="rId17"/>
    <p:sldLayoutId id="2147483906" r:id="rId18"/>
    <p:sldLayoutId id="2147483907" r:id="rId19"/>
    <p:sldLayoutId id="2147483908" r:id="rId20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844800" y="1577976"/>
            <a:ext cx="7989888" cy="1223963"/>
          </a:xfrm>
        </p:spPr>
        <p:txBody>
          <a:bodyPr anchor="ctr">
            <a:normAutofit fontScale="90000"/>
          </a:bodyPr>
          <a:lstStyle/>
          <a:p>
            <a:pPr eaLnBrk="1" hangingPunct="1"/>
            <a:r>
              <a:rPr lang="ru-RU" altLang="ru-RU" sz="4400" b="1" dirty="0">
                <a:solidFill>
                  <a:srgbClr val="6600CC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4400" b="1" dirty="0">
                <a:solidFill>
                  <a:srgbClr val="6600CC"/>
                </a:solidFill>
                <a:latin typeface="Times New Roman" panose="02020603050405020304" pitchFamily="18" charset="0"/>
              </a:rPr>
            </a:br>
            <a:r>
              <a:rPr lang="ru-RU" altLang="ru-RU" b="1" dirty="0">
                <a:solidFill>
                  <a:srgbClr val="6600CC"/>
                </a:solidFill>
                <a:latin typeface="Times New Roman" panose="02020603050405020304" pitchFamily="18" charset="0"/>
              </a:rPr>
              <a:t>Книжки-малышки</a:t>
            </a:r>
            <a:br>
              <a:rPr lang="ru-RU" altLang="ru-RU" b="1" dirty="0">
                <a:solidFill>
                  <a:srgbClr val="6600CC"/>
                </a:solidFill>
                <a:latin typeface="Times New Roman" panose="02020603050405020304" pitchFamily="18" charset="0"/>
              </a:rPr>
            </a:br>
            <a:endParaRPr lang="ru-RU" altLang="ru-RU" sz="4400" b="1" dirty="0">
              <a:solidFill>
                <a:srgbClr val="66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6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4138613" y="3090864"/>
            <a:ext cx="7416800" cy="2232025"/>
          </a:xfrm>
        </p:spPr>
        <p:txBody>
          <a:bodyPr/>
          <a:lstStyle/>
          <a:p>
            <a:pPr eaLnBrk="1" hangingPunct="1"/>
            <a:r>
              <a:rPr lang="ru-RU" altLang="ru-RU" sz="3200" b="1" dirty="0">
                <a:solidFill>
                  <a:srgbClr val="6600CC"/>
                </a:solidFill>
                <a:latin typeface="Times New Roman" panose="02020603050405020304" pitchFamily="18" charset="0"/>
              </a:rPr>
              <a:t>Баталова</a:t>
            </a:r>
          </a:p>
          <a:p>
            <a:pPr eaLnBrk="1" hangingPunct="1"/>
            <a:r>
              <a:rPr lang="ru-RU" altLang="ru-RU" sz="3200" b="1" dirty="0">
                <a:solidFill>
                  <a:srgbClr val="6600CC"/>
                </a:solidFill>
                <a:latin typeface="Times New Roman" panose="02020603050405020304" pitchFamily="18" charset="0"/>
              </a:rPr>
              <a:t>Мария Николаевна</a:t>
            </a:r>
          </a:p>
          <a:p>
            <a:pPr eaLnBrk="1" hangingPunct="1"/>
            <a:r>
              <a:rPr lang="ru-RU" altLang="ru-RU" sz="1800" b="1" dirty="0">
                <a:solidFill>
                  <a:srgbClr val="6600CC"/>
                </a:solidFill>
                <a:latin typeface="Times New Roman" panose="02020603050405020304" pitchFamily="18" charset="0"/>
              </a:rPr>
              <a:t>Воспитатель МАДОУ «Детский сад №92 общеразвивающего вида</a:t>
            </a:r>
          </a:p>
        </p:txBody>
      </p:sp>
    </p:spTree>
    <p:extLst>
      <p:ext uri="{BB962C8B-B14F-4D97-AF65-F5344CB8AC3E}">
        <p14:creationId xmlns:p14="http://schemas.microsoft.com/office/powerpoint/2010/main" val="261317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5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latin typeface="Times New Roman" panose="02020603050405020304" pitchFamily="18" charset="0"/>
              </a:rPr>
              <a:t>Актуальность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indent="342900" algn="just">
              <a:defRPr/>
            </a:pPr>
            <a:r>
              <a:rPr lang="ru-RU" dirty="0"/>
              <a:t>Приобщение к книге – одна из основных задач художественно-эстетического воспитания ребенка. Вспоминая детство, старшее поколение вспоминает: «Мне всегда читали! Читали родители, а бабушка рассказывала сказки». Работая с трех – четырех летними детьми, в ходе беседы о сказках, рассматривании к ним иллюстраций с горечью обнаруживаешь, что многие дети не знают самых простых, наших русских народных сказок.  Мы выяснили, что большинство родителей не читают детям сказок по ряду причин: недостаточно времени, считают, что дети еще слишком малы, но основная причина – зачем читать, когда можно посмотреть. Да, в наш век информацию можно получить из других источников – телевизор, интернет. Постепенно книга как таковая отошла в тень. И мы решили организовать мини проект «Книжки – малышки».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4756569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Цель и задачи: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2566988" y="1412875"/>
            <a:ext cx="7345362" cy="4713288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altLang="ru-RU" sz="2000"/>
              <a:t>	</a:t>
            </a:r>
            <a:r>
              <a:rPr lang="ru-RU" altLang="ru-RU" sz="2000" b="1"/>
              <a:t>Цель проекта</a:t>
            </a:r>
            <a:r>
              <a:rPr lang="ru-RU" altLang="ru-RU" sz="2000"/>
              <a:t>: </a:t>
            </a:r>
          </a:p>
          <a:p>
            <a:pPr eaLnBrk="1" hangingPunct="1"/>
            <a:r>
              <a:rPr lang="ru-RU" altLang="ru-RU" sz="2000"/>
              <a:t>Развитие интереса к литературе и театрализованной деятельности.</a:t>
            </a:r>
          </a:p>
          <a:p>
            <a:pPr eaLnBrk="1" hangingPunct="1"/>
            <a:r>
              <a:rPr lang="ru-RU" altLang="ru-RU" sz="2000" b="1"/>
              <a:t>Задачи проекта:</a:t>
            </a:r>
            <a:endParaRPr lang="ru-RU" altLang="ru-RU" sz="2000"/>
          </a:p>
          <a:p>
            <a:pPr eaLnBrk="1" hangingPunct="1"/>
            <a:r>
              <a:rPr lang="ru-RU" altLang="ru-RU" sz="2000"/>
              <a:t>Познакомить детей с художественными произведениями. </a:t>
            </a:r>
          </a:p>
          <a:p>
            <a:pPr eaLnBrk="1" hangingPunct="1"/>
            <a:r>
              <a:rPr lang="ru-RU" altLang="ru-RU" sz="2000"/>
              <a:t>Формировать у детей интерес к чтению. </a:t>
            </a:r>
          </a:p>
          <a:p>
            <a:pPr eaLnBrk="1" hangingPunct="1"/>
            <a:r>
              <a:rPr lang="ru-RU" altLang="ru-RU" sz="2000"/>
              <a:t>Учить понимать занимательность сюжетов сказок, потешек, песенок, стихов, особенность их языка. </a:t>
            </a:r>
          </a:p>
          <a:p>
            <a:pPr eaLnBrk="1" hangingPunct="1"/>
            <a:r>
              <a:rPr lang="ru-RU" altLang="ru-RU" sz="2000"/>
              <a:t>Привлекать интерес к творчеству. На примере сказок показать, что добро, побеждает зло. </a:t>
            </a:r>
          </a:p>
          <a:p>
            <a:pPr eaLnBrk="1" hangingPunct="1"/>
            <a:r>
              <a:rPr lang="ru-RU" altLang="ru-RU" sz="2000"/>
              <a:t>Побуждать детей драматизировать, проигрывать отдельные части сказок, используя настольный театр.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000" b="1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2142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3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3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3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3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3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3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2279650" y="908051"/>
            <a:ext cx="7931150" cy="4525963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ru-RU" altLang="ru-RU" sz="2400" b="1" dirty="0"/>
              <a:t>Вид проекта:</a:t>
            </a:r>
            <a:endParaRPr lang="ru-RU" altLang="ru-RU" sz="2400" dirty="0"/>
          </a:p>
          <a:p>
            <a:pPr eaLnBrk="1" hangingPunct="1"/>
            <a:r>
              <a:rPr lang="ru-RU" altLang="ru-RU" sz="2400" dirty="0"/>
              <a:t>Познавательно-информационный, творческий.</a:t>
            </a:r>
          </a:p>
          <a:p>
            <a:pPr eaLnBrk="1" hangingPunct="1"/>
            <a:r>
              <a:rPr lang="ru-RU" altLang="ru-RU" sz="2400" b="1" dirty="0"/>
              <a:t>Участники проекта:</a:t>
            </a:r>
            <a:endParaRPr lang="ru-RU" altLang="ru-RU" sz="2400" dirty="0"/>
          </a:p>
          <a:p>
            <a:pPr eaLnBrk="1" hangingPunct="1"/>
            <a:r>
              <a:rPr lang="ru-RU" altLang="ru-RU" sz="2400" dirty="0"/>
              <a:t>Дети второй младшей группы №2. </a:t>
            </a:r>
          </a:p>
          <a:p>
            <a:pPr eaLnBrk="1" hangingPunct="1"/>
            <a:r>
              <a:rPr lang="ru-RU" altLang="ru-RU" sz="2400" b="1" dirty="0"/>
              <a:t>Продукт детской деятельности:</a:t>
            </a:r>
            <a:endParaRPr lang="ru-RU" altLang="ru-RU" sz="2400" dirty="0"/>
          </a:p>
          <a:p>
            <a:pPr eaLnBrk="1" hangingPunct="1"/>
            <a:r>
              <a:rPr lang="ru-RU" altLang="ru-RU" sz="2400" dirty="0"/>
              <a:t>Драматизация сказок.</a:t>
            </a:r>
          </a:p>
          <a:p>
            <a:pPr eaLnBrk="1" hangingPunct="1"/>
            <a:r>
              <a:rPr lang="ru-RU" altLang="ru-RU" sz="2400" dirty="0"/>
              <a:t>Практическая мастерская: рисование героев сказок.</a:t>
            </a:r>
          </a:p>
          <a:p>
            <a:pPr eaLnBrk="1" hangingPunct="1"/>
            <a:r>
              <a:rPr lang="ru-RU" altLang="ru-RU" sz="2400" dirty="0"/>
              <a:t>Чтение детьми наизусть стихотворений и </a:t>
            </a:r>
            <a:r>
              <a:rPr lang="ru-RU" altLang="ru-RU" sz="2400" dirty="0" err="1"/>
              <a:t>потешек</a:t>
            </a:r>
            <a:r>
              <a:rPr lang="ru-RU" altLang="ru-RU" sz="2400" dirty="0"/>
              <a:t>.</a:t>
            </a:r>
          </a:p>
          <a:p>
            <a:pPr eaLnBrk="1" hangingPunct="1"/>
            <a:r>
              <a:rPr lang="ru-RU" altLang="ru-RU" sz="2400" dirty="0"/>
              <a:t>Пополнение библиотеки группы.</a:t>
            </a:r>
          </a:p>
          <a:p>
            <a:pPr eaLnBrk="1" hangingPunct="1"/>
            <a:r>
              <a:rPr lang="ru-RU" altLang="ru-RU" sz="2400" dirty="0"/>
              <a:t>Изготовление «книжек – малышек»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1076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2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2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2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2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2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2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2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2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2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2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>
                <a:solidFill>
                  <a:srgbClr val="6600CC"/>
                </a:solidFill>
                <a:latin typeface="Times New Roman" panose="02020603050405020304" pitchFamily="18" charset="0"/>
              </a:rPr>
              <a:t>Подготовительный этап: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925" y="1904999"/>
            <a:ext cx="4575175" cy="3431381"/>
          </a:xfrm>
        </p:spPr>
      </p:pic>
      <p:sp>
        <p:nvSpPr>
          <p:cNvPr id="17415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880100" y="1628775"/>
            <a:ext cx="4330700" cy="4497388"/>
          </a:xfrm>
        </p:spPr>
        <p:txBody>
          <a:bodyPr/>
          <a:lstStyle/>
          <a:p>
            <a:pPr eaLnBrk="1" hangingPunct="1"/>
            <a:r>
              <a:rPr lang="ru-RU" altLang="ru-RU" sz="2400"/>
              <a:t>Знакомство и чтение сказок, потешек, песенок, стихотворений.</a:t>
            </a:r>
          </a:p>
          <a:p>
            <a:pPr eaLnBrk="1" hangingPunct="1"/>
            <a:r>
              <a:rPr lang="ru-RU" altLang="ru-RU" sz="2400"/>
              <a:t>Рассматривание иллюстраций к художественным произведениям.</a:t>
            </a:r>
          </a:p>
          <a:p>
            <a:pPr eaLnBrk="1" hangingPunct="1"/>
            <a:r>
              <a:rPr lang="ru-RU" altLang="ru-RU" sz="2400"/>
              <a:t>Формирование навыков рисования.</a:t>
            </a:r>
          </a:p>
          <a:p>
            <a:pPr eaLnBrk="1" hangingPunct="1">
              <a:buFontTx/>
              <a:buNone/>
            </a:pPr>
            <a:endParaRPr lang="ru-RU" altLang="ru-RU" sz="2400" b="1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4944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/>
      <p:bldP spid="174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latin typeface="Times New Roman" panose="02020603050405020304" pitchFamily="18" charset="0"/>
              </a:rPr>
              <a:t>Основной этап: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703388" y="1601788"/>
            <a:ext cx="4038600" cy="4532312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ru-RU" altLang="ru-RU" sz="2000" dirty="0"/>
              <a:t>Драматизация сказок «Курочка Ряба», «Колобок», «Теремок».</a:t>
            </a:r>
          </a:p>
          <a:p>
            <a:pPr eaLnBrk="1" hangingPunct="1"/>
            <a:r>
              <a:rPr lang="ru-RU" altLang="ru-RU" sz="2000" dirty="0"/>
              <a:t>Использование </a:t>
            </a:r>
            <a:r>
              <a:rPr lang="ru-RU" altLang="ru-RU" sz="2000" dirty="0" err="1"/>
              <a:t>потешек</a:t>
            </a:r>
            <a:r>
              <a:rPr lang="ru-RU" altLang="ru-RU" sz="2000" dirty="0"/>
              <a:t> в режимных моментах.</a:t>
            </a:r>
          </a:p>
          <a:p>
            <a:pPr eaLnBrk="1" hangingPunct="1"/>
            <a:r>
              <a:rPr lang="ru-RU" altLang="ru-RU" sz="2000" dirty="0"/>
              <a:t>Д/И «Домино колобок»</a:t>
            </a:r>
          </a:p>
          <a:p>
            <a:pPr eaLnBrk="1" hangingPunct="1"/>
            <a:r>
              <a:rPr lang="ru-RU" altLang="ru-RU" sz="2000" dirty="0"/>
              <a:t>Выставка детских рисунков по сказкам.</a:t>
            </a:r>
          </a:p>
          <a:p>
            <a:pPr eaLnBrk="1" hangingPunct="1"/>
            <a:r>
              <a:rPr lang="ru-RU" altLang="ru-RU" sz="2000" dirty="0"/>
              <a:t>Советы по оформлению детской домашней библиотеки «Книжки в Вашем доме».</a:t>
            </a:r>
          </a:p>
          <a:p>
            <a:pPr eaLnBrk="1" hangingPunct="1"/>
            <a:r>
              <a:rPr lang="ru-RU" altLang="ru-RU" sz="2000" dirty="0"/>
              <a:t>Памятка для родителей «Прививаем детям любовь к чтению»</a:t>
            </a:r>
          </a:p>
          <a:p>
            <a:pPr eaLnBrk="1" hangingPunct="1"/>
            <a:r>
              <a:rPr lang="ru-RU" altLang="ru-RU" sz="2000" dirty="0"/>
              <a:t>Консультации для родителей «Книжки для малышки».</a:t>
            </a:r>
          </a:p>
          <a:p>
            <a:pPr eaLnBrk="1" hangingPunct="1"/>
            <a:r>
              <a:rPr lang="ru-RU" altLang="ru-RU" sz="2000" dirty="0"/>
              <a:t>Презентация проекта «Книжки-малышки» для воспитателей.</a:t>
            </a:r>
          </a:p>
          <a:p>
            <a:pPr algn="ctr" eaLnBrk="1" hangingPunct="1">
              <a:buFontTx/>
              <a:buNone/>
            </a:pPr>
            <a:endParaRPr lang="ru-RU" altLang="ru-RU" sz="2800" dirty="0">
              <a:latin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2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600" y="1600201"/>
            <a:ext cx="4851400" cy="409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07152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4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4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4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4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4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4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latin typeface="Times New Roman" panose="02020603050405020304" pitchFamily="18" charset="0"/>
              </a:rPr>
              <a:t>Заключительный этап:</a:t>
            </a:r>
          </a:p>
        </p:txBody>
      </p:sp>
      <p:pic>
        <p:nvPicPr>
          <p:cNvPr id="10249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402" y="1417638"/>
            <a:ext cx="6128398" cy="4596298"/>
          </a:xfrm>
        </p:spPr>
      </p:pic>
    </p:spTree>
    <p:extLst>
      <p:ext uri="{BB962C8B-B14F-4D97-AF65-F5344CB8AC3E}">
        <p14:creationId xmlns:p14="http://schemas.microsoft.com/office/powerpoint/2010/main" val="429585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6</TotalTime>
  <Words>309</Words>
  <Application>Microsoft Office PowerPoint</Application>
  <PresentationFormat>Широкоэкранный</PresentationFormat>
  <Paragraphs>42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Corbel</vt:lpstr>
      <vt:lpstr>Times New Roman</vt:lpstr>
      <vt:lpstr>Параллакс</vt:lpstr>
      <vt:lpstr> Книжки-малышки </vt:lpstr>
      <vt:lpstr>Актуальность</vt:lpstr>
      <vt:lpstr>Цель и задачи:</vt:lpstr>
      <vt:lpstr>Презентация PowerPoint</vt:lpstr>
      <vt:lpstr>Подготовительный этап:</vt:lpstr>
      <vt:lpstr>Основной этап:</vt:lpstr>
      <vt:lpstr>Заключительный этап: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Книжки-малышки </dc:title>
  <dc:creator>Александр Бидный</dc:creator>
  <cp:lastModifiedBy>Александр Бидный</cp:lastModifiedBy>
  <cp:revision>17</cp:revision>
  <dcterms:created xsi:type="dcterms:W3CDTF">2016-04-16T17:13:23Z</dcterms:created>
  <dcterms:modified xsi:type="dcterms:W3CDTF">2016-04-16T17:27:31Z</dcterms:modified>
</cp:coreProperties>
</file>