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6" r:id="rId3"/>
    <p:sldId id="258" r:id="rId4"/>
    <p:sldId id="259" r:id="rId5"/>
    <p:sldId id="260" r:id="rId6"/>
    <p:sldId id="266" r:id="rId7"/>
    <p:sldId id="263" r:id="rId8"/>
    <p:sldId id="267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020272" y="4881183"/>
            <a:ext cx="1981200" cy="1828800"/>
          </a:xfrm>
        </p:spPr>
        <p:txBody>
          <a:bodyPr/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Сухинина</a:t>
            </a:r>
            <a:r>
              <a:rPr lang="ru-RU" dirty="0" smtClean="0"/>
              <a:t> С.В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РАЗВИТИе</a:t>
            </a:r>
            <a:r>
              <a:rPr lang="ru-RU" b="1" i="1" dirty="0" smtClean="0"/>
              <a:t> </a:t>
            </a:r>
            <a:r>
              <a:rPr lang="ru-RU" b="1" i="1" dirty="0"/>
              <a:t>МЕЛКОЙ МОТОРИКИ У </a:t>
            </a:r>
            <a:r>
              <a:rPr lang="ru-RU" b="1" i="1" dirty="0" smtClean="0"/>
              <a:t>ДЕТЕЙ МЛАДШЕГО ДОШКОЛЬНОГО     ВОЗРАСТА .</a:t>
            </a:r>
            <a:endParaRPr lang="ru-RU" dirty="0"/>
          </a:p>
        </p:txBody>
      </p:sp>
      <p:pic>
        <p:nvPicPr>
          <p:cNvPr id="2050" name="Picture 2" descr="http://bostonnsk.ru/wp-content/uploads/2015/05/derevo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2983888" cy="323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16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06045"/>
            <a:ext cx="640871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РЕКОМЕНДАЦИИ ДЛЯ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РОДИТЕЛЕЙ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b="1" i="1" dirty="0"/>
              <a:t> </a:t>
            </a:r>
            <a:endParaRPr lang="ru-RU" dirty="0"/>
          </a:p>
          <a:p>
            <a:pPr algn="just"/>
            <a:r>
              <a:rPr lang="ru-RU" sz="1400" dirty="0"/>
              <a:t>Упражнения по развитию мелкой моторики проводятся в комплексе, начиная с первых месяцев жизни ребёнка.</a:t>
            </a:r>
          </a:p>
          <a:p>
            <a:pPr algn="just"/>
            <a:r>
              <a:rPr lang="ru-RU" sz="1400" dirty="0"/>
              <a:t>В комплекс упражнений старайтесь включать задания на сжатие, расслабление и растяжение кистей малыша.</a:t>
            </a:r>
          </a:p>
          <a:p>
            <a:pPr algn="just"/>
            <a:r>
              <a:rPr lang="ru-RU" sz="1400" dirty="0"/>
              <a:t>Начинайте или заканчивайте занятия сеансом массажа кистей рук.</a:t>
            </a:r>
          </a:p>
          <a:p>
            <a:pPr algn="just"/>
            <a:r>
              <a:rPr lang="ru-RU" sz="1400" dirty="0"/>
              <a:t>Проводите работу по развитию мелкой моторики регулярно, в соответствии с возрастом и учётом уровня физического развития малыша.</a:t>
            </a:r>
          </a:p>
          <a:p>
            <a:pPr algn="just"/>
            <a:r>
              <a:rPr lang="ru-RU" sz="1400" dirty="0"/>
              <a:t>Сначала все движения взрослый выполняет руками малыша, а по мере освоения ребёнок начинает делать их самостоятельно.</a:t>
            </a:r>
          </a:p>
          <a:p>
            <a:pPr algn="just"/>
            <a:r>
              <a:rPr lang="ru-RU" sz="1400" dirty="0"/>
              <a:t>Внимательно следите за тем, чтобы упражнения выполнялись ребёнком правильно. Если малыш затрудняется с выполнением какого-либо задания, сразу помогите ему: зафиксировать нужное положение пальцев и т. п.</a:t>
            </a:r>
          </a:p>
          <a:p>
            <a:pPr algn="just"/>
            <a:r>
              <a:rPr lang="ru-RU" sz="1400" dirty="0"/>
              <a:t>Чередуйте новые и старые игры и упражнения. После освоения ребёнком простых двигательных навыков переходите к освоению более сложных.</a:t>
            </a:r>
          </a:p>
          <a:p>
            <a:pPr algn="just"/>
            <a:r>
              <a:rPr lang="ru-RU" sz="1400" dirty="0"/>
              <a:t>Выполняйте определённые движения одновременно с </a:t>
            </a:r>
            <a:r>
              <a:rPr lang="ru-RU" sz="1400" dirty="0" smtClean="0"/>
              <a:t>прослушиванием</a:t>
            </a:r>
          </a:p>
          <a:p>
            <a:pPr algn="just"/>
            <a:r>
              <a:rPr lang="ru-RU" sz="1400" dirty="0" smtClean="0"/>
              <a:t>(</a:t>
            </a:r>
            <a:r>
              <a:rPr lang="ru-RU" sz="1400" dirty="0"/>
              <a:t>а затем и с проговариванием ребёнком) стихотворения.</a:t>
            </a:r>
          </a:p>
          <a:p>
            <a:pPr algn="just"/>
            <a:r>
              <a:rPr lang="ru-RU" sz="1400" dirty="0"/>
              <a:t>Поощряйте творческую активность ребёнка, пусть он сам придумывает какие-нибудь упражнения.</a:t>
            </a:r>
          </a:p>
          <a:p>
            <a:pPr algn="just"/>
            <a:r>
              <a:rPr lang="ru-RU" sz="1400" dirty="0"/>
              <a:t>Проводите занятия эмоционально, активно, хвалите малыша за успехи, но не забывайте при этом следить за его настроением и физическим состоянием.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401887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15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39623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Что такое мелкая моторика ? 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i="1" dirty="0"/>
              <a:t> </a:t>
            </a:r>
            <a:endParaRPr lang="ru-RU" sz="1600" dirty="0"/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Мелкая моторика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— </a:t>
            </a:r>
            <a:r>
              <a:rPr lang="ru-RU" dirty="0"/>
              <a:t>совокупность скоординированных действий нервной, мышечной и костной систем, часто в сочетании со зрительной системой в выполнении мелких и точных движений кистями и пальцами рук и ног. В применении к моторным навыкам руки и пальцев часто используется термин ловкость.</a:t>
            </a:r>
            <a:endParaRPr lang="ru-RU" sz="1600" dirty="0"/>
          </a:p>
          <a:p>
            <a:r>
              <a:rPr lang="ru-RU" dirty="0"/>
              <a:t>К области мелкой моторики относится большое разнообразных движений: от примитивных жестов, таких как захват объектов, до очень мелких движений, от которых, например, зависит почерк человека. </a:t>
            </a:r>
            <a:endParaRPr lang="ru-RU" sz="1600" dirty="0"/>
          </a:p>
        </p:txBody>
      </p:sp>
      <p:pic>
        <p:nvPicPr>
          <p:cNvPr id="1026" name="Picture 2" descr="http://www.ndou198.ru/wp-content/uploads/2015/03/2686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91392"/>
            <a:ext cx="3201393" cy="326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41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Значение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мелкой моторики.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Движения рук – это основа для формирования навыков самообслуживания у детей.</a:t>
            </a:r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r>
              <a:rPr lang="ru-RU" dirty="0" smtClean="0"/>
              <a:t>Уровень </a:t>
            </a:r>
            <a:r>
              <a:rPr lang="ru-RU" dirty="0"/>
              <a:t>развития тонкой моторики является одним из важных показателей готовности ребенка к обучению в школе</a:t>
            </a:r>
            <a:r>
              <a:rPr lang="ru-RU" dirty="0" smtClean="0"/>
              <a:t>.</a:t>
            </a:r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Движения </a:t>
            </a:r>
            <a:r>
              <a:rPr lang="ru-RU" dirty="0"/>
              <a:t>пальцев рук влияют на развитие моторной функции речи и стимулируют развитие других психических функций – мышления, памяти, внимания.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098" y="2882852"/>
            <a:ext cx="1554260" cy="1554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70" y="5169009"/>
            <a:ext cx="1800200" cy="142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68" y="1277903"/>
            <a:ext cx="2021210" cy="143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43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Начинать работу по развитию мелкой моторики нужно с самого раннего возраста. Уже грудному младенцу можно массировать пальчики (пальчиковая гимнастика), воздействуя тем самым на активные точки, связанные с корой головного мозга. В раннем и младшем дошкольном возрасте нужно выполнять простые упражнения, сопровождаемые стихотворным текстом, не забывать о развитии элементарных навыков самообслуживания: застегивать и расстегивать пуговицы, завязывать шнурки и т. д.</a:t>
            </a:r>
          </a:p>
        </p:txBody>
      </p:sp>
      <p:pic>
        <p:nvPicPr>
          <p:cNvPr id="3074" name="Picture 2" descr="http://luboznashka.ru/wp-content/uploads/2013/10/dve-ladoshk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34078"/>
            <a:ext cx="4706405" cy="257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67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>
                <a:solidFill>
                  <a:schemeClr val="accent1">
                    <a:lumMod val="75000"/>
                  </a:schemeClr>
                </a:solidFill>
              </a:rPr>
              <a:t>Система работы по развитию мелкой моторики.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4136" y="1052736"/>
            <a:ext cx="8324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«Пальчиковые игры» </a:t>
            </a:r>
            <a:r>
              <a:rPr lang="ru-RU" b="1" i="1" u="sng" dirty="0"/>
              <a:t>-</a:t>
            </a:r>
            <a:r>
              <a:rPr lang="ru-RU" dirty="0"/>
              <a:t> это инсценировка каких-либо рифмованных историй, сказок при помощи пальцев. Многие игры требуют участия обеих рук, что дает возможность детям ориентироваться в понятиях «вправо», «влево», «вверх», «вниз» и т.д.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4136" y="2690336"/>
            <a:ext cx="818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гры </a:t>
            </a:r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с предметами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dirty="0"/>
              <a:t>пирамидки, вкладыши различного типа, разноцветные счеты, матрешки, мозаика, игры с карандашами, пальчиковые бассейны с различными наполнителями.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1" y="4221088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Дидактические игры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5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342020"/>
            <a:ext cx="3018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solidFill>
                  <a:schemeClr val="accent1">
                    <a:lumMod val="75000"/>
                  </a:schemeClr>
                </a:solidFill>
              </a:rPr>
              <a:t>«Пальчиковые игры»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4" y="803685"/>
            <a:ext cx="2100357" cy="149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826849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Игры 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эти, очень эмоциональные, </a:t>
            </a:r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можно 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проводить как </a:t>
            </a:r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детском 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саду, так и </a:t>
            </a:r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дома. Они 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увлекательны и </a:t>
            </a:r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способствуют 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развитию </a:t>
            </a:r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речи, творческой деятельности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Пальчиковые игры» как бы отображают реальность окружающего мира предметы</a:t>
            </a:r>
            <a:r>
              <a:rPr lang="ru-RU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животных</a:t>
            </a:r>
            <a:r>
              <a:rPr lang="ru-RU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людей, их деятельность, явления природы..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4" y="2399556"/>
            <a:ext cx="184412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95462"/>
            <a:ext cx="3336741" cy="224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49040" y="4183920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«Шагающие» пальчиковые куклы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dirty="0"/>
              <a:t>их «оживляют» с помощью двух пальчиков. Тренируют пальчики обеих рук по очереди: указательный и средний, средний и безымянный, безымянный и мизинец, указательный и </a:t>
            </a:r>
            <a:r>
              <a:rPr lang="ru-RU" dirty="0" smtClean="0"/>
              <a:t>большой.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5FDE77"/>
              </a:clrFrom>
              <a:clrTo>
                <a:srgbClr val="5FDE7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627" b="77642" l="23476" r="78663">
                        <a14:foregroundMark x1="41207" y1="25539" x2="41207" y2="25539"/>
                        <a14:foregroundMark x1="60462" y1="32670" x2="60462" y2="32670"/>
                        <a14:foregroundMark x1="69191" y1="20564" x2="69191" y2="20564"/>
                        <a14:foregroundMark x1="29140" y1="13101" x2="29140" y2="13101"/>
                        <a14:foregroundMark x1="43902" y1="73798" x2="43902" y2="73798"/>
                        <a14:foregroundMark x1="59307" y1="71808" x2="59307" y2="71808"/>
                        <a14:foregroundMark x1="49936" y1="61692" x2="49936" y2="61692"/>
                        <a14:foregroundMark x1="40693" y1="59038" x2="40693" y2="59038"/>
                        <a14:foregroundMark x1="35045" y1="59701" x2="35045" y2="59701"/>
                        <a14:foregroundMark x1="35045" y1="46932" x2="35045" y2="46932"/>
                        <a14:foregroundMark x1="60976" y1="45439" x2="60976" y2="45439"/>
                        <a14:foregroundMark x1="26444" y1="46932" x2="26444" y2="46932"/>
                        <a14:foregroundMark x1="69833" y1="59038" x2="69833" y2="59038"/>
                        <a14:foregroundMark x1="71374" y1="46269" x2="71374" y2="46269"/>
                        <a14:foregroundMark x1="29140" y1="34163" x2="29140" y2="34163"/>
                        <a14:backgroundMark x1="50578" y1="14760" x2="50578" y2="14760"/>
                        <a14:backgroundMark x1="58023" y1="5141" x2="58023" y2="5141"/>
                        <a14:backgroundMark x1="90372" y1="30680" x2="90372" y2="30680"/>
                        <a14:backgroundMark x1="31579" y1="80100" x2="31579" y2="80100"/>
                        <a14:backgroundMark x1="36329" y1="93201" x2="36329" y2="93201"/>
                        <a14:backgroundMark x1="6162" y1="55556" x2="6162" y2="55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77" r="14439" b="13731"/>
          <a:stretch/>
        </p:blipFill>
        <p:spPr bwMode="auto">
          <a:xfrm>
            <a:off x="6629290" y="4437112"/>
            <a:ext cx="2434516" cy="235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38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.mypage.ru/468e76e29f234a2b7cf889875e2d0484_42c997a05f71edef3843d4360bad88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01" y="655713"/>
            <a:ext cx="4486753" cy="199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beryoza-konkurs.umi.ru/images/cms/data/tekst/soroka-voro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02" y="2996952"/>
            <a:ext cx="447345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s5732.userapi.com/u7835087/-12/z_f009046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63745"/>
            <a:ext cx="3672408" cy="483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884" y="764704"/>
            <a:ext cx="317658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46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28740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solidFill>
                  <a:schemeClr val="accent1">
                    <a:lumMod val="75000"/>
                  </a:schemeClr>
                </a:solidFill>
              </a:rPr>
              <a:t>Игры с </a:t>
            </a:r>
            <a:r>
              <a:rPr lang="ru-RU" sz="2400" b="1" i="1" u="sng" dirty="0" smtClean="0">
                <a:solidFill>
                  <a:schemeClr val="accent1">
                    <a:lumMod val="75000"/>
                  </a:schemeClr>
                </a:solidFill>
              </a:rPr>
              <a:t>предметами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64" y="1196752"/>
            <a:ext cx="2249487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http://irecommend.ru/sites/default/files/product-images/12550/babochk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079" y="980728"/>
            <a:ext cx="1902770" cy="194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276821"/>
            <a:ext cx="818515" cy="145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5" descr="http://simptom.org/wp-content/uploads/2015/01/piramidk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426" y="1268760"/>
            <a:ext cx="1893101" cy="145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3528" y="3140968"/>
            <a:ext cx="2980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solidFill>
                  <a:schemeClr val="accent1">
                    <a:lumMod val="75000"/>
                  </a:schemeClr>
                </a:solidFill>
              </a:rPr>
              <a:t>Дидактические игры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Рисунок 9" descr="http://www.igraypodrastay.ru/images/124-motorika-2-goda/DSC01212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527" y="3896038"/>
            <a:ext cx="1815271" cy="156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Развитие мелкой моторики рук - играем с крупой.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16961" y="3925879"/>
            <a:ext cx="2304256" cy="156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http://adalin.mospsy.ru/img6/mot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532" y="3925879"/>
            <a:ext cx="1647317" cy="156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062013.imgbb.ru/community/101/1017383/7dcfdc1f7fbee0cc107d65a3c3b81e4b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925879"/>
            <a:ext cx="2059296" cy="153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21028" y="5553526"/>
            <a:ext cx="23767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Конструирование </a:t>
            </a:r>
            <a:endParaRPr lang="ru-RU" sz="1400" dirty="0" smtClean="0"/>
          </a:p>
          <a:p>
            <a:r>
              <a:rPr lang="ru-RU" sz="1400" dirty="0" smtClean="0"/>
              <a:t>из </a:t>
            </a:r>
            <a:r>
              <a:rPr lang="ru-RU" sz="1400" dirty="0"/>
              <a:t>прищепок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16961" y="5553526"/>
            <a:ext cx="23352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Помоги зверям добраться до домиков – </a:t>
            </a:r>
            <a:r>
              <a:rPr lang="ru-RU" sz="1400" b="1" dirty="0"/>
              <a:t>выложи дорожки "камешками"</a:t>
            </a:r>
            <a:r>
              <a:rPr lang="ru-RU" sz="1400" dirty="0"/>
              <a:t>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570076"/>
            <a:ext cx="1815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Накормим </a:t>
            </a:r>
            <a:r>
              <a:rPr lang="ru-RU" sz="1400" dirty="0"/>
              <a:t>голодную птичку зернышками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5570076"/>
            <a:ext cx="16473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Сортируем помпоны по цвету</a:t>
            </a:r>
          </a:p>
        </p:txBody>
      </p:sp>
    </p:spTree>
    <p:extLst>
      <p:ext uri="{BB962C8B-B14F-4D97-AF65-F5344CB8AC3E}">
        <p14:creationId xmlns:p14="http://schemas.microsoft.com/office/powerpoint/2010/main" val="30038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698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>
                <a:solidFill>
                  <a:schemeClr val="accent1">
                    <a:lumMod val="75000"/>
                  </a:schemeClr>
                </a:solidFill>
              </a:rPr>
              <a:t>Игра «Котенок»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i="1" u="sng" dirty="0"/>
              <a:t>Цель</a:t>
            </a:r>
            <a:r>
              <a:rPr lang="ru-RU" sz="1400" dirty="0"/>
              <a:t>: укреплять мышцы пальцев и кистей рук; учить подражать движениям взрослого. </a:t>
            </a:r>
            <a:br>
              <a:rPr lang="ru-RU" sz="1400" dirty="0"/>
            </a:br>
            <a:r>
              <a:rPr lang="ru-RU" sz="1400" i="1" u="sng" dirty="0"/>
              <a:t>Материал</a:t>
            </a:r>
            <a:r>
              <a:rPr lang="ru-RU" sz="1400" dirty="0"/>
              <a:t>: маленькие резиновые игрушки – пищалки: котята (по количеству детей). </a:t>
            </a:r>
            <a:br>
              <a:rPr lang="ru-RU" sz="1400" dirty="0"/>
            </a:br>
            <a:r>
              <a:rPr lang="ru-RU" sz="1400" u="sng" dirty="0"/>
              <a:t>Ход игры:</a:t>
            </a:r>
            <a:r>
              <a:rPr lang="ru-RU" sz="1400" dirty="0"/>
              <a:t> </a:t>
            </a:r>
            <a:br>
              <a:rPr lang="ru-RU" sz="1400" dirty="0"/>
            </a:br>
            <a:r>
              <a:rPr lang="ru-RU" sz="1400" dirty="0"/>
              <a:t>Воспитатель раздает детям игрушки и предлагает сжать их в кулачке. В это время читает двустишие: </a:t>
            </a:r>
            <a:br>
              <a:rPr lang="ru-RU" sz="1400" dirty="0"/>
            </a:br>
            <a:r>
              <a:rPr lang="ru-RU" sz="1400" dirty="0"/>
              <a:t>Ты, котенок, не пищи, </a:t>
            </a:r>
            <a:br>
              <a:rPr lang="ru-RU" sz="1400" dirty="0"/>
            </a:br>
            <a:r>
              <a:rPr lang="ru-RU" sz="1400" dirty="0"/>
              <a:t>Лучше маму поищи. </a:t>
            </a:r>
            <a:br>
              <a:rPr lang="ru-RU" sz="1400" dirty="0"/>
            </a:br>
            <a:r>
              <a:rPr lang="ru-RU" sz="1400" dirty="0"/>
              <a:t>После того, как все «котята пропищат» воспитатель показывает «маму – кошку» - большую игрушку. </a:t>
            </a:r>
            <a:br>
              <a:rPr lang="ru-RU" sz="1400" dirty="0"/>
            </a:br>
            <a:r>
              <a:rPr lang="ru-RU" sz="1400" dirty="0"/>
              <a:t>Игра повторяется несколько раз.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488809"/>
            <a:ext cx="73448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</a:rPr>
              <a:t>Игра «Где же, где же наши ручки?»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i="1" u="sng" dirty="0"/>
              <a:t>Цель</a:t>
            </a:r>
            <a:r>
              <a:rPr lang="ru-RU" sz="1400" dirty="0"/>
              <a:t>: учить детей подражать движениям взрослого. </a:t>
            </a:r>
            <a:br>
              <a:rPr lang="ru-RU" sz="1400" dirty="0"/>
            </a:br>
            <a:r>
              <a:rPr lang="ru-RU" sz="1400" u="sng" dirty="0"/>
              <a:t>Материал:</a:t>
            </a:r>
            <a:r>
              <a:rPr lang="ru-RU" sz="1400" dirty="0"/>
              <a:t> платки, коробки. </a:t>
            </a:r>
            <a:br>
              <a:rPr lang="ru-RU" sz="1400" dirty="0"/>
            </a:br>
            <a:r>
              <a:rPr lang="ru-RU" sz="1400" u="sng" dirty="0"/>
              <a:t>Ход игры:</a:t>
            </a:r>
            <a:r>
              <a:rPr lang="ru-RU" sz="1400" dirty="0"/>
              <a:t> </a:t>
            </a:r>
            <a:br>
              <a:rPr lang="ru-RU" sz="1400" dirty="0"/>
            </a:br>
            <a:r>
              <a:rPr lang="ru-RU" sz="1400" dirty="0"/>
              <a:t>Воспитатель предлагает детям повторить следующие движения: </a:t>
            </a:r>
            <a:br>
              <a:rPr lang="ru-RU" sz="1400" dirty="0"/>
            </a:br>
            <a:r>
              <a:rPr lang="ru-RU" sz="1400" dirty="0"/>
              <a:t>- Давайте спрячем наши ручки – вот так! (дети прячут руки за спину). </a:t>
            </a:r>
            <a:br>
              <a:rPr lang="ru-RU" sz="1400" dirty="0"/>
            </a:br>
            <a:r>
              <a:rPr lang="ru-RU" sz="1400" dirty="0"/>
              <a:t>- Где же, где же наши ручки? (воспитатель пытается заглянуть за спину детей, «ищет» ручки). </a:t>
            </a:r>
            <a:br>
              <a:rPr lang="ru-RU" sz="1400" dirty="0"/>
            </a:br>
            <a:r>
              <a:rPr lang="ru-RU" sz="1400" dirty="0"/>
              <a:t>- Вот, вот наши ручки! Вот наши ручки! (дети показывают руки). </a:t>
            </a:r>
            <a:br>
              <a:rPr lang="ru-RU" sz="1400" dirty="0"/>
            </a:br>
            <a:r>
              <a:rPr lang="ru-RU" sz="1400" dirty="0"/>
              <a:t>- Снова ручки спрятались… (дети снова прячут руки). </a:t>
            </a:r>
            <a:br>
              <a:rPr lang="ru-RU" sz="1400" dirty="0"/>
            </a:br>
            <a:r>
              <a:rPr lang="ru-RU" sz="1400" dirty="0"/>
              <a:t>- Где же, где же наши ручки? А вот они! (малыши показывают руки). </a:t>
            </a:r>
            <a:br>
              <a:rPr lang="ru-RU" sz="1400" dirty="0"/>
            </a:br>
            <a:r>
              <a:rPr lang="ru-RU" sz="1400" dirty="0"/>
              <a:t>Игра повторяется несколько раз. Таким же образом дети прячут руки под платок, в коробку, под стол. </a:t>
            </a:r>
            <a:br>
              <a:rPr lang="ru-RU" sz="1400" dirty="0"/>
            </a:br>
            <a:r>
              <a:rPr lang="ru-RU" sz="1400" dirty="0"/>
              <a:t>Главное, чтобы дети выполняли соответствующие действия по сигналу.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4288" y="476672"/>
            <a:ext cx="160994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012" y="4005064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0176" y="245839"/>
            <a:ext cx="2980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solidFill>
                  <a:schemeClr val="accent1">
                    <a:lumMod val="75000"/>
                  </a:schemeClr>
                </a:solidFill>
              </a:rPr>
              <a:t>Дидактические игры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99</TotalTime>
  <Words>356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Сетка</vt:lpstr>
      <vt:lpstr>РАЗВИТИе МЕЛКОЙ МОТОРИКИ У ДЕТЕЙ МЛАДШЕГО ДОШКОЛЬНОГО     ВОЗРАСТА 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15</cp:revision>
  <dcterms:created xsi:type="dcterms:W3CDTF">2016-04-15T13:44:35Z</dcterms:created>
  <dcterms:modified xsi:type="dcterms:W3CDTF">2016-04-16T16:20:09Z</dcterms:modified>
</cp:coreProperties>
</file>