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27B15A-07C8-4E82-BF25-FEFFE688278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0AD485-1AA1-47AC-9338-44D0ACAB17C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27B15A-07C8-4E82-BF25-FEFFE688278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0AD485-1AA1-47AC-9338-44D0ACAB1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27B15A-07C8-4E82-BF25-FEFFE688278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0AD485-1AA1-47AC-9338-44D0ACAB1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27B15A-07C8-4E82-BF25-FEFFE688278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0AD485-1AA1-47AC-9338-44D0ACAB1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27B15A-07C8-4E82-BF25-FEFFE688278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0AD485-1AA1-47AC-9338-44D0ACAB17C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27B15A-07C8-4E82-BF25-FEFFE688278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0AD485-1AA1-47AC-9338-44D0ACAB1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27B15A-07C8-4E82-BF25-FEFFE688278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0AD485-1AA1-47AC-9338-44D0ACAB1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27B15A-07C8-4E82-BF25-FEFFE688278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0AD485-1AA1-47AC-9338-44D0ACAB1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27B15A-07C8-4E82-BF25-FEFFE688278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0AD485-1AA1-47AC-9338-44D0ACAB17C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27B15A-07C8-4E82-BF25-FEFFE688278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0AD485-1AA1-47AC-9338-44D0ACAB1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27B15A-07C8-4E82-BF25-FEFFE688278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0AD485-1AA1-47AC-9338-44D0ACAB17C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727B15A-07C8-4E82-BF25-FEFFE688278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10AD485-1AA1-47AC-9338-44D0ACAB17CE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Дорожные загадки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://auto.sibkray.ru/images/uploads/GIBDD/PDD/pdd-pm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420888"/>
            <a:ext cx="3020938" cy="38729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Какой свет нам говорит: </a:t>
            </a:r>
            <a:br>
              <a:rPr lang="ru-RU" dirty="0" smtClean="0"/>
            </a:br>
            <a:r>
              <a:rPr lang="ru-RU" dirty="0" smtClean="0"/>
              <a:t>«Вы постойте </a:t>
            </a:r>
            <a:r>
              <a:rPr lang="ru-RU" dirty="0" smtClean="0"/>
              <a:t>– путь </a:t>
            </a:r>
            <a:r>
              <a:rPr lang="ru-RU" dirty="0" smtClean="0"/>
              <a:t>закрыт</a:t>
            </a:r>
            <a:r>
              <a:rPr lang="ru-RU" dirty="0" smtClean="0"/>
              <a:t>» </a:t>
            </a:r>
            <a:endParaRPr lang="ru-RU" dirty="0"/>
          </a:p>
        </p:txBody>
      </p:sp>
      <p:pic>
        <p:nvPicPr>
          <p:cNvPr id="34818" name="Picture 2" descr="http://www.mixnews.lv/uploads/media/image/2012/08/13/trafled_mediu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068960"/>
            <a:ext cx="4210050" cy="2809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Какой свет нам говорит: </a:t>
            </a:r>
            <a:br>
              <a:rPr lang="ru-RU" dirty="0" smtClean="0"/>
            </a:br>
            <a:r>
              <a:rPr lang="ru-RU" dirty="0" smtClean="0"/>
              <a:t>«Проходите – путь открыт» </a:t>
            </a:r>
            <a:endParaRPr lang="ru-RU" dirty="0"/>
          </a:p>
        </p:txBody>
      </p:sp>
      <p:pic>
        <p:nvPicPr>
          <p:cNvPr id="35842" name="Picture 2" descr="http://cs633317.vk.me/v633317990/11f28/tCi_pdWEv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996952"/>
            <a:ext cx="4857750" cy="3238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Эту ленту не возьмешь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И </a:t>
            </a:r>
            <a:r>
              <a:rPr lang="ru-RU" dirty="0" smtClean="0"/>
              <a:t>в косичку не вплетешь.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На </a:t>
            </a:r>
            <a:r>
              <a:rPr lang="ru-RU" dirty="0" smtClean="0"/>
              <a:t>земле она лежит,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Транспорт </a:t>
            </a:r>
            <a:r>
              <a:rPr lang="ru-RU" dirty="0" smtClean="0"/>
              <a:t>вдоль по ней бежит....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6866" name="Picture 2" descr="http://www.hqwallpapers.ru/wallpapers/nature/doroga-v-dolinu-smer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789040"/>
            <a:ext cx="4716016" cy="26510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Тут машина не пойдет.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Главный здесь </a:t>
            </a:r>
            <a:r>
              <a:rPr lang="ru-RU" dirty="0" smtClean="0"/>
              <a:t>– пешеход.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Что </a:t>
            </a:r>
            <a:r>
              <a:rPr lang="ru-RU" dirty="0" smtClean="0"/>
              <a:t>друг другу не мешать,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Нужно </a:t>
            </a:r>
            <a:r>
              <a:rPr lang="ru-RU" dirty="0" smtClean="0"/>
              <a:t>справа путь держать....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37890" name="Picture 2" descr="http://autoass.ru/wp-content/uploads/2013/07/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789040"/>
            <a:ext cx="447675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обочинах стоят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Молча </a:t>
            </a:r>
            <a:r>
              <a:rPr lang="ru-RU" dirty="0" smtClean="0"/>
              <a:t>с нами говорят.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Всем </a:t>
            </a:r>
            <a:r>
              <a:rPr lang="ru-RU" dirty="0" smtClean="0"/>
              <a:t>готовы помогать.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Главное </a:t>
            </a:r>
            <a:r>
              <a:rPr lang="ru-RU" dirty="0" smtClean="0"/>
              <a:t>– их понимать. ...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8914" name="Picture 2" descr="http://www.ru.all.biz/img/ru/catalog/117530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645024"/>
            <a:ext cx="4035162" cy="3024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Наш автобус ехал-ехал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И к </a:t>
            </a:r>
            <a:r>
              <a:rPr lang="ru-RU" dirty="0" err="1" smtClean="0"/>
              <a:t>площадочке</a:t>
            </a:r>
            <a:r>
              <a:rPr lang="ru-RU" dirty="0" smtClean="0"/>
              <a:t> подъехал.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А </a:t>
            </a:r>
            <a:r>
              <a:rPr lang="ru-RU" dirty="0" smtClean="0"/>
              <a:t>на ней народ скучает,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Молча </a:t>
            </a:r>
            <a:r>
              <a:rPr lang="ru-RU" dirty="0" smtClean="0"/>
              <a:t>транспорт ожидает....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39938" name="Picture 2" descr="http://chastnik.ru/upload/iblock/ea4/ea48ff0b330def3d674ccee380954d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933056"/>
            <a:ext cx="38100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Командуя жезлом, он всех направляет,</a:t>
            </a:r>
            <a:br>
              <a:rPr lang="ru-RU" dirty="0" smtClean="0"/>
            </a:br>
            <a:r>
              <a:rPr lang="ru-RU" dirty="0" smtClean="0"/>
              <a:t>И всем перекрёстком один управляет.</a:t>
            </a:r>
            <a:br>
              <a:rPr lang="ru-RU" dirty="0" smtClean="0"/>
            </a:br>
            <a:r>
              <a:rPr lang="ru-RU" dirty="0" smtClean="0"/>
              <a:t>Он словно волшебник, машин дрессировщик,</a:t>
            </a:r>
            <a:br>
              <a:rPr lang="ru-RU" dirty="0" smtClean="0"/>
            </a:br>
            <a:r>
              <a:rPr lang="ru-RU" dirty="0" smtClean="0"/>
              <a:t>А имя ему - ... </a:t>
            </a:r>
            <a:endParaRPr lang="ru-RU" dirty="0"/>
          </a:p>
        </p:txBody>
      </p:sp>
      <p:pic>
        <p:nvPicPr>
          <p:cNvPr id="26626" name="Picture 2" descr="http://zauralonline.ru/images/photos/big/52a0a17e00425576da3616fcab728f1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284984"/>
            <a:ext cx="4240873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за лошадь, вся в полоску,</a:t>
            </a:r>
            <a:br>
              <a:rPr lang="ru-RU" dirty="0" smtClean="0"/>
            </a:br>
            <a:r>
              <a:rPr lang="ru-RU" dirty="0" smtClean="0"/>
              <a:t>На дороге загорает?</a:t>
            </a:r>
            <a:br>
              <a:rPr lang="ru-RU" dirty="0" smtClean="0"/>
            </a:br>
            <a:r>
              <a:rPr lang="ru-RU" dirty="0" smtClean="0"/>
              <a:t>Люди едут и идут,</a:t>
            </a:r>
            <a:br>
              <a:rPr lang="ru-RU" dirty="0" smtClean="0"/>
            </a:br>
            <a:r>
              <a:rPr lang="ru-RU" dirty="0" smtClean="0"/>
              <a:t>А она – не убегает. </a:t>
            </a:r>
            <a:endParaRPr lang="ru-RU" dirty="0"/>
          </a:p>
        </p:txBody>
      </p:sp>
      <p:pic>
        <p:nvPicPr>
          <p:cNvPr id="27650" name="Picture 2" descr="http://ngnovoros.ru/userfiles/picoriginal/img-20150910154229-7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573016"/>
            <a:ext cx="3888432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Три разноцветных круга</a:t>
            </a:r>
            <a:br>
              <a:rPr lang="ru-RU" dirty="0" smtClean="0"/>
            </a:br>
            <a:r>
              <a:rPr lang="ru-RU" dirty="0" smtClean="0"/>
              <a:t>Мигают друг за другом.</a:t>
            </a:r>
            <a:br>
              <a:rPr lang="ru-RU" dirty="0" smtClean="0"/>
            </a:br>
            <a:r>
              <a:rPr lang="ru-RU" dirty="0" smtClean="0"/>
              <a:t>Светятся, мигают –</a:t>
            </a:r>
            <a:br>
              <a:rPr lang="ru-RU" dirty="0" smtClean="0"/>
            </a:br>
            <a:r>
              <a:rPr lang="ru-RU" dirty="0" smtClean="0"/>
              <a:t>Людям помогают. </a:t>
            </a:r>
            <a:endParaRPr lang="ru-RU" dirty="0"/>
          </a:p>
        </p:txBody>
      </p:sp>
      <p:pic>
        <p:nvPicPr>
          <p:cNvPr id="28674" name="Picture 2" descr="http://ya-viju.ru/wp-content/uploads/2013/08/proverka-na-daltoniz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708920"/>
            <a:ext cx="3028950" cy="3790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Его работа – пять колёс,</a:t>
            </a:r>
            <a:br>
              <a:rPr lang="ru-RU" dirty="0" smtClean="0"/>
            </a:br>
            <a:r>
              <a:rPr lang="ru-RU" dirty="0" smtClean="0"/>
              <a:t>Другого не дано:</a:t>
            </a:r>
            <a:br>
              <a:rPr lang="ru-RU" dirty="0" smtClean="0"/>
            </a:br>
            <a:r>
              <a:rPr lang="ru-RU" dirty="0" smtClean="0"/>
              <a:t>Под ним четыре колеса,</a:t>
            </a:r>
            <a:br>
              <a:rPr lang="ru-RU" dirty="0" smtClean="0"/>
            </a:br>
            <a:r>
              <a:rPr lang="ru-RU" dirty="0" smtClean="0"/>
              <a:t>В руках – ещё одно. </a:t>
            </a:r>
            <a:endParaRPr lang="ru-RU" dirty="0"/>
          </a:p>
        </p:txBody>
      </p:sp>
      <p:pic>
        <p:nvPicPr>
          <p:cNvPr id="30722" name="Picture 2" descr="http://like74.ru/images/news/p19515n43vurkgv61rfi188012lp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645024"/>
            <a:ext cx="4026049" cy="26999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Железные звери </a:t>
            </a:r>
            <a:br>
              <a:rPr lang="ru-RU" dirty="0" smtClean="0"/>
            </a:br>
            <a:r>
              <a:rPr lang="ru-RU" dirty="0" smtClean="0"/>
              <a:t>Рычат и гудят.</a:t>
            </a:r>
            <a:br>
              <a:rPr lang="ru-RU" dirty="0" smtClean="0"/>
            </a:br>
            <a:r>
              <a:rPr lang="ru-RU" dirty="0" smtClean="0"/>
              <a:t>Глаза, как у кошек,</a:t>
            </a:r>
            <a:br>
              <a:rPr lang="ru-RU" dirty="0" smtClean="0"/>
            </a:br>
            <a:r>
              <a:rPr lang="ru-RU" dirty="0" smtClean="0"/>
              <a:t>Ночами - горят. </a:t>
            </a:r>
            <a:endParaRPr lang="ru-RU" dirty="0"/>
          </a:p>
        </p:txBody>
      </p:sp>
      <p:pic>
        <p:nvPicPr>
          <p:cNvPr id="29698" name="Picture 2" descr="http://toppictures.ru/content/medium/2e365c232ce6cbea6f73aca7228e9a6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645024"/>
            <a:ext cx="5148064" cy="2893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Полосатая указка,</a:t>
            </a:r>
            <a:br>
              <a:rPr lang="ru-RU" dirty="0" smtClean="0"/>
            </a:br>
            <a:r>
              <a:rPr lang="ru-RU" dirty="0" smtClean="0"/>
              <a:t>Словно палочка из сказки. </a:t>
            </a:r>
            <a:endParaRPr lang="ru-RU" dirty="0"/>
          </a:p>
        </p:txBody>
      </p:sp>
      <p:pic>
        <p:nvPicPr>
          <p:cNvPr id="31746" name="Picture 2" descr="http://www.ammo.ru/images/big/38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442270"/>
            <a:ext cx="3960440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Впереди и сзади,</a:t>
            </a:r>
            <a:br>
              <a:rPr lang="ru-RU" dirty="0" smtClean="0"/>
            </a:br>
            <a:r>
              <a:rPr lang="ru-RU" dirty="0" smtClean="0"/>
              <a:t>И по бокам - окошки.</a:t>
            </a:r>
            <a:br>
              <a:rPr lang="ru-RU" dirty="0" smtClean="0"/>
            </a:br>
            <a:r>
              <a:rPr lang="ru-RU" dirty="0" smtClean="0"/>
              <a:t>Что за странный домик</a:t>
            </a:r>
            <a:br>
              <a:rPr lang="ru-RU" dirty="0" smtClean="0"/>
            </a:br>
            <a:r>
              <a:rPr lang="ru-RU" dirty="0" smtClean="0"/>
              <a:t>На округлых ножках? </a:t>
            </a:r>
            <a:endParaRPr lang="ru-RU" dirty="0"/>
          </a:p>
        </p:txBody>
      </p:sp>
      <p:pic>
        <p:nvPicPr>
          <p:cNvPr id="32770" name="Picture 2" descr="http://dom2klub.ru/wp-content/mashina-marty-sobolevsko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573016"/>
            <a:ext cx="5362575" cy="3019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Ночь темна. Уж солнца нет.</a:t>
            </a:r>
            <a:br>
              <a:rPr lang="ru-RU" dirty="0" smtClean="0"/>
            </a:br>
            <a:r>
              <a:rPr lang="ru-RU" dirty="0" smtClean="0"/>
              <a:t>Чтобы ночь пришла без бед,</a:t>
            </a:r>
            <a:br>
              <a:rPr lang="ru-RU" dirty="0" smtClean="0"/>
            </a:br>
            <a:r>
              <a:rPr lang="ru-RU" dirty="0" smtClean="0"/>
              <a:t>Нужен людям маячок –</a:t>
            </a:r>
            <a:br>
              <a:rPr lang="ru-RU" dirty="0" smtClean="0"/>
            </a:br>
            <a:r>
              <a:rPr lang="ru-RU" dirty="0" smtClean="0"/>
              <a:t>Одноногий светлячок. </a:t>
            </a:r>
            <a:endParaRPr lang="ru-RU" dirty="0"/>
          </a:p>
        </p:txBody>
      </p:sp>
      <p:pic>
        <p:nvPicPr>
          <p:cNvPr id="33794" name="Picture 2" descr="http://www.stroyservice.ru/images/i/ulichnoe-sveschenie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573016"/>
            <a:ext cx="3796735" cy="2910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</TotalTime>
  <Words>136</Words>
  <Application>Microsoft Office PowerPoint</Application>
  <PresentationFormat>Экран (4:3)</PresentationFormat>
  <Paragraphs>27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Дорожные загадки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Дорожные загадки</dc:title>
  <dc:creator>Семья</dc:creator>
  <cp:lastModifiedBy>Семья</cp:lastModifiedBy>
  <cp:revision>4</cp:revision>
  <dcterms:created xsi:type="dcterms:W3CDTF">2016-03-21T08:43:16Z</dcterms:created>
  <dcterms:modified xsi:type="dcterms:W3CDTF">2016-03-21T09:15:57Z</dcterms:modified>
</cp:coreProperties>
</file>