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57" r:id="rId3"/>
    <p:sldId id="264" r:id="rId4"/>
    <p:sldId id="265" r:id="rId5"/>
    <p:sldId id="266" r:id="rId6"/>
    <p:sldId id="267" r:id="rId7"/>
    <p:sldId id="261" r:id="rId8"/>
    <p:sldId id="260" r:id="rId9"/>
    <p:sldId id="259" r:id="rId10"/>
    <p:sldId id="268" r:id="rId11"/>
    <p:sldId id="269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F3DC8-92F8-4363-9D23-1A47FE6F632F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F7457-DB7E-4DEE-B575-A301810453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79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7457-DB7E-4DEE-B575-A3018104532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119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04"/>
            <a:ext cx="9144000" cy="68612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2303079"/>
            <a:ext cx="64070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Ознакомление  детей дошкольного возраста с формой.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595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77048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следующие направления образовательной работы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*знакомство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моделями геометрических фигур + их называние + узнавание + обследование + выделение в рисунках + чертежах: ·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форм предметов с геометрическими фигурами как эталонами предметной формы · выделение элементов и свойств геометрических фигур + сравнение по этим свойствам: · 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упражнений на геометрические преобразования9деление фигур+ составление фигур+ определение взаимного расположения фигур+ 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+ пересечение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1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61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476672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и подготовительной группах одно из направлений работы преобразование разных геометрических фигур двумя способами разрезанием и складыванием- Предлагаются следующие типы заданий · деление геометрических фигур на части указанной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перегибание разрезание линиями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8670" y="2893215"/>
            <a:ext cx="1171964" cy="1081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98670" y="2902699"/>
            <a:ext cx="1171964" cy="10715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670222" y="2928750"/>
            <a:ext cx="121444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2956889" y="3472326"/>
            <a:ext cx="107157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608004" y="2893215"/>
            <a:ext cx="114300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 flipH="1">
            <a:off x="4609592" y="3462946"/>
            <a:ext cx="114300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4644517" y="3462152"/>
            <a:ext cx="107157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929454" y="2927161"/>
            <a:ext cx="114300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6929454" y="2928750"/>
            <a:ext cx="1143008" cy="10715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929453" y="2953211"/>
            <a:ext cx="1143008" cy="10715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201585" y="4750603"/>
            <a:ext cx="235745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 flipH="1">
            <a:off x="2837651" y="5286388"/>
            <a:ext cx="107157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508104" y="4751397"/>
            <a:ext cx="235745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508104" y="4763260"/>
            <a:ext cx="2357454" cy="107157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78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6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71500"/>
            <a:ext cx="1905000" cy="2857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91880" y="61444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11178"/>
            <a:ext cx="2126640" cy="30932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512" y="3746398"/>
            <a:ext cx="2952328" cy="25390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501" y="3504472"/>
            <a:ext cx="1919130" cy="2780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486" y="1219681"/>
            <a:ext cx="2088232" cy="1476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702" y="3905348"/>
            <a:ext cx="1979175" cy="197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3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" y="0"/>
            <a:ext cx="9145604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764704"/>
            <a:ext cx="27535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3" y="1772816"/>
            <a:ext cx="756084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Березина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Р.Л., Михайлова З.А., Непомнящая Р.Л. и др. Формирование элементарных математических представлений 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Воронина Л.В.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Травина Н.А.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Утюмова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Е.А.  Теория и методика математического развития детей дошкольного возраста.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рождения до школы" под редакцией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Н.Е., Васильевой М.А., Комаровой Т.С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4. М.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Габовой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­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геометрическими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фигурами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воспитание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­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72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196752"/>
            <a:ext cx="5093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раннего возраста ( 2-3 года)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9" y="2204864"/>
            <a:ext cx="7272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первой младшей группе детей только учат различать предметы по форме(кубик, кирпич, шар)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года ребёнок может узнать шар и куб.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5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052736"/>
            <a:ext cx="727280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формой , воспитатель развивает у детей через игры, которые носят - эмпирический характер.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активно используют игрушки, имеющие ярко – выраженную форму геометрических фигур (например: кубики, кирпичики, шары), побуждает различать их (такой – не такой) и называть 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16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764704"/>
            <a:ext cx="4657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 ( 3-4 года)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564" y="1916832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показать приемы ознакомления детей второй младшей группы с формой предметов.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различать геометрические фигуры: круг, квадрат;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Обследовать форму фигур с помощью зрения и осязания.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8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836712"/>
            <a:ext cx="7128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геометрическими фигурами во второй младшей группе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различать: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 и куб; 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 и квадрат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ознакомления: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разные по величине и цвету фигуры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Привлекается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к особенностям фигур с помощью вопросов (Что это? Какого цвета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шары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 Какой из них меньше?)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уточняются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обобщаются знания детей о кубе</a:t>
            </a:r>
          </a:p>
        </p:txBody>
      </p:sp>
    </p:spTree>
    <p:extLst>
      <p:ext uri="{BB962C8B-B14F-4D97-AF65-F5344CB8AC3E}">
        <p14:creationId xmlns:p14="http://schemas.microsoft.com/office/powerpoint/2010/main" val="422672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908720"/>
            <a:ext cx="70567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организации работы по ознакомлению детей с формой предмета значительное место занимает показ (демонстрация) самой фигуры, а также способов ее обследования.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3429000"/>
            <a:ext cx="784887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у детей навыков обследования формы предмета и накапливания соответствующих представлений организуются разные дидактические игры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73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90116" y="503093"/>
            <a:ext cx="48183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(4-5 лет)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формой предметов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002" y="1334091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воспринимают геометрическую фигуру на основе зрительного и двигательного анализатора.</a:t>
            </a:r>
          </a:p>
          <a:p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55335" y="2390075"/>
            <a:ext cx="537121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характерные особенности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429000"/>
            <a:ext cx="34071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Запоминают название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22422" y="4167664"/>
            <a:ext cx="5544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учатся подбирать к геометрическим образцам предметы и их изображения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099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" y="0"/>
            <a:ext cx="9144000" cy="6856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68457" y="404664"/>
            <a:ext cx="3209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содержание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124744"/>
            <a:ext cx="7560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различать и называть квадрат, круг,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треугольник, прямоугольник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шар, куб, цилиндр; обследуя их форму, выделять характерные признаки</a:t>
            </a:r>
          </a:p>
          <a:p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5" y="2737178"/>
            <a:ext cx="741682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себя предметы, подобные по форме знакомым геометрическим фигурам (шару, кубу, цилиндру, кругу, квадрату, треугольнику, прямоугольнику).</a:t>
            </a:r>
          </a:p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868457" y="4437112"/>
            <a:ext cx="680146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Осознать ,что форма не зависит от размера, цвета и других особенностей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3481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подготовительная группы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(возраст 5-7лет).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учатся обследовать геометрические фигуры, предметы с помощью различных анализаторов : зрительного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двигательного, осязательного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развиваются  восприятие +наблюдательность +глазомер</a:t>
            </a: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познают особенности ,свойства фигур, знакомятся с понятием угол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вершина, сторона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учатся их показывать, сравнивать, строить, находить внешнюю и внутреннюю области, определять взаимное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расположение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область пересечения, и тем самым выходят на понятийный уровень представлений о геометрических фигурах.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1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564</Words>
  <Application>Microsoft Office PowerPoint</Application>
  <PresentationFormat>Экран (4:3)</PresentationFormat>
  <Paragraphs>50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X86</cp:lastModifiedBy>
  <cp:revision>19</cp:revision>
  <dcterms:created xsi:type="dcterms:W3CDTF">2015-12-04T12:59:47Z</dcterms:created>
  <dcterms:modified xsi:type="dcterms:W3CDTF">2016-04-17T14:24:26Z</dcterms:modified>
</cp:coreProperties>
</file>