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06/relationships/legacyDocTextInfo" Target="legacyDocTextInfo.bin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A6988-270E-457C-8CA2-EB858A4A65D4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17DE-E863-4774-8EC1-95B0DD75F8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A6988-270E-457C-8CA2-EB858A4A65D4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17DE-E863-4774-8EC1-95B0DD75F8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A6988-270E-457C-8CA2-EB858A4A65D4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17DE-E863-4774-8EC1-95B0DD75F8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6A8AD-113B-4ED4-B8D6-1D8E706B8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838200" y="1905000"/>
            <a:ext cx="8007350" cy="41910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C9C87-70F9-46C9-856E-10766F83C7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A6988-270E-457C-8CA2-EB858A4A65D4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17DE-E863-4774-8EC1-95B0DD75F8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A6988-270E-457C-8CA2-EB858A4A65D4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17DE-E863-4774-8EC1-95B0DD75F8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A6988-270E-457C-8CA2-EB858A4A65D4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17DE-E863-4774-8EC1-95B0DD75F8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A6988-270E-457C-8CA2-EB858A4A65D4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17DE-E863-4774-8EC1-95B0DD75F8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A6988-270E-457C-8CA2-EB858A4A65D4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17DE-E863-4774-8EC1-95B0DD75F8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A6988-270E-457C-8CA2-EB858A4A65D4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17DE-E863-4774-8EC1-95B0DD75F8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A6988-270E-457C-8CA2-EB858A4A65D4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17DE-E863-4774-8EC1-95B0DD75F8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A6988-270E-457C-8CA2-EB858A4A65D4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17DE-E863-4774-8EC1-95B0DD75F8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A6988-270E-457C-8CA2-EB858A4A65D4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A17DE-E863-4774-8EC1-95B0DD75F8E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Литературное чтение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6613525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71550" y="2060575"/>
            <a:ext cx="7874000" cy="4035425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5364" name="Picture 7" descr="весна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476250"/>
            <a:ext cx="7704137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Diagram 7"/>
          <p:cNvGraphicFramePr>
            <a:graphicFrameLocks/>
          </p:cNvGraphicFramePr>
          <p:nvPr>
            <p:ph type="dgm" idx="1"/>
          </p:nvPr>
        </p:nvGraphicFramePr>
        <p:xfrm>
          <a:off x="-1260475" y="476250"/>
          <a:ext cx="11736388" cy="590550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>
              <a:defRPr/>
            </a:pPr>
            <a:r>
              <a:rPr lang="ru-RU" b="1" dirty="0"/>
              <a:t>Ножками потопали,</a:t>
            </a:r>
            <a:br>
              <a:rPr lang="ru-RU" b="1" dirty="0"/>
            </a:br>
            <a:r>
              <a:rPr lang="ru-RU" b="1" dirty="0"/>
              <a:t>Ручками похлопали,</a:t>
            </a:r>
            <a:br>
              <a:rPr lang="ru-RU" b="1" dirty="0"/>
            </a:br>
            <a:r>
              <a:rPr lang="ru-RU" b="1" dirty="0"/>
              <a:t>Покружились, повертелись</a:t>
            </a:r>
            <a:br>
              <a:rPr lang="ru-RU" b="1" dirty="0"/>
            </a:br>
            <a:r>
              <a:rPr lang="ru-RU" b="1" dirty="0"/>
              <a:t>И за парты все уселись.</a:t>
            </a:r>
            <a:br>
              <a:rPr lang="ru-RU" b="1" dirty="0"/>
            </a:br>
            <a:r>
              <a:rPr lang="ru-RU" b="1" dirty="0"/>
              <a:t>Глазки крепко закрываем,</a:t>
            </a:r>
            <a:br>
              <a:rPr lang="ru-RU" b="1" dirty="0"/>
            </a:br>
            <a:r>
              <a:rPr lang="ru-RU" b="1" dirty="0"/>
              <a:t>Дружно до 5 считаем.</a:t>
            </a:r>
            <a:br>
              <a:rPr lang="ru-RU" b="1" dirty="0"/>
            </a:br>
            <a:r>
              <a:rPr lang="ru-RU" b="1" dirty="0"/>
              <a:t>Открываем. Поморгаем.</a:t>
            </a:r>
            <a:br>
              <a:rPr lang="ru-RU" b="1" dirty="0"/>
            </a:br>
            <a:r>
              <a:rPr lang="ru-RU" b="1" dirty="0"/>
              <a:t>И работать начинаем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dirty="0" smtClean="0"/>
              <a:t>  Речевая разминка </a:t>
            </a:r>
          </a:p>
        </p:txBody>
      </p:sp>
      <p:sp>
        <p:nvSpPr>
          <p:cNvPr id="4198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Ляля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– плакса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В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тетради – клякса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На горе, на горке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Горько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ревёт Егорка.</a:t>
            </a:r>
          </a:p>
        </p:txBody>
      </p:sp>
      <p:pic>
        <p:nvPicPr>
          <p:cNvPr id="41988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074828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04250" y="61658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198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811" fill="hold"/>
                                        <p:tgtEl>
                                          <p:spTgt spid="419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811"/>
                            </p:stCondLst>
                            <p:childTnLst>
                              <p:par>
                                <p:cTn id="1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811"/>
                            </p:stCondLst>
                            <p:childTnLst>
                              <p:par>
                                <p:cTn id="2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811"/>
                            </p:stCondLst>
                            <p:childTnLst>
                              <p:par>
                                <p:cTn id="3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811"/>
                            </p:stCondLst>
                            <p:childTnLst>
                              <p:par>
                                <p:cTn id="3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811"/>
                            </p:stCondLst>
                            <p:childTnLst>
                              <p:par>
                                <p:cTn id="4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988"/>
                </p:tgtEl>
              </p:cMediaNode>
            </p:audio>
          </p:childTnLst>
        </p:cTn>
      </p:par>
    </p:tnLst>
    <p:bldLst>
      <p:bldP spid="41986" grpId="0"/>
      <p:bldP spid="4198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6700" b="1" dirty="0">
                <a:latin typeface="Times New Roman" pitchFamily="18" charset="0"/>
                <a:cs typeface="Times New Roman" pitchFamily="18" charset="0"/>
              </a:rPr>
              <a:t>Белая береза</a:t>
            </a:r>
            <a:br>
              <a:rPr lang="ru-RU" sz="6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>
                <a:latin typeface="Times New Roman" pitchFamily="18" charset="0"/>
                <a:cs typeface="Times New Roman" pitchFamily="18" charset="0"/>
              </a:rPr>
              <a:t>Под моим окном </a:t>
            </a:r>
            <a:br>
              <a:rPr lang="ru-RU" sz="6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>
                <a:latin typeface="Times New Roman" pitchFamily="18" charset="0"/>
                <a:cs typeface="Times New Roman" pitchFamily="18" charset="0"/>
              </a:rPr>
              <a:t>Принакрылась снегом </a:t>
            </a:r>
            <a:br>
              <a:rPr lang="ru-RU" sz="6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>
                <a:latin typeface="Times New Roman" pitchFamily="18" charset="0"/>
                <a:cs typeface="Times New Roman" pitchFamily="18" charset="0"/>
              </a:rPr>
              <a:t>Точно серебром…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643438" y="1052513"/>
            <a:ext cx="4500562" cy="4191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000" smtClean="0"/>
              <a:t>       </a:t>
            </a:r>
            <a:r>
              <a:rPr lang="ru-RU" sz="4000" b="1" smtClean="0"/>
              <a:t>Сергей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b="1" smtClean="0"/>
              <a:t> Александрович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b="1" smtClean="0"/>
              <a:t>       Есенин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4000" b="1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smtClean="0"/>
              <a:t>  (1895 – 1925)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4000" b="1" smtClean="0"/>
          </a:p>
        </p:txBody>
      </p:sp>
      <p:pic>
        <p:nvPicPr>
          <p:cNvPr id="13316" name="Picture 4" descr="есенин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549275"/>
            <a:ext cx="41529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188913"/>
            <a:ext cx="8385175" cy="6264275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50825" y="260350"/>
            <a:ext cx="8583613" cy="6337300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0244" name="Picture 4" descr="_есен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5207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1268" name="Picture 5" descr="есенин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04813"/>
            <a:ext cx="8280400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2292" name="Picture 4" descr="черёмуха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04813"/>
            <a:ext cx="7921625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    </a:t>
            </a:r>
            <a:br>
              <a:rPr lang="ru-RU" sz="4000" smtClean="0"/>
            </a:br>
            <a:r>
              <a:rPr lang="ru-RU" sz="4000" smtClean="0"/>
              <a:t>       </a:t>
            </a:r>
            <a:br>
              <a:rPr lang="ru-RU" sz="4000" smtClean="0"/>
            </a:br>
            <a:endParaRPr lang="ru-RU" sz="8800" smtClean="0"/>
          </a:p>
        </p:txBody>
      </p:sp>
      <p:sp>
        <p:nvSpPr>
          <p:cNvPr id="17413" name="Rectangle 5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067175" y="1268413"/>
            <a:ext cx="4826000" cy="4191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6600" b="1" smtClean="0"/>
              <a:t>    </a:t>
            </a:r>
            <a:r>
              <a:rPr lang="ru-RU" sz="5400" b="1" smtClean="0"/>
              <a:t>Сергей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5400" b="1" smtClean="0"/>
              <a:t>     Есенин: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5400" b="1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6000" b="1" smtClean="0"/>
              <a:t>«Черёмуха»</a:t>
            </a:r>
            <a:r>
              <a:rPr lang="ru-RU" sz="5400" smtClean="0"/>
              <a:t> </a:t>
            </a:r>
          </a:p>
        </p:txBody>
      </p:sp>
      <p:pic>
        <p:nvPicPr>
          <p:cNvPr id="13316" name="Picture 6" descr="есен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96975"/>
            <a:ext cx="3576638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74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130425"/>
            <a:ext cx="8786874" cy="2370145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Роса медвяная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(ароматная, с запахом мёда)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Зелень пряная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(с острым ароматным запахом)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Проталина – 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место, где растаял снег, и оголилась земля.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Волна гремучая –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шумная, издающая громкие звуки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Вкрадчиво –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осторожно, доверительно.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Под кручею –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под обрывом.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66</Words>
  <Application>Microsoft Office PowerPoint</Application>
  <PresentationFormat>Экран (4:3)</PresentationFormat>
  <Paragraphs>30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Литературное чтение </vt:lpstr>
      <vt:lpstr>  Речевая разминка </vt:lpstr>
      <vt:lpstr>Белая береза Под моим окном  Принакрылась снегом  Точно серебром… </vt:lpstr>
      <vt:lpstr>Слайд 4</vt:lpstr>
      <vt:lpstr>Слайд 5</vt:lpstr>
      <vt:lpstr>Слайд 6</vt:lpstr>
      <vt:lpstr>Слайд 7</vt:lpstr>
      <vt:lpstr>             </vt:lpstr>
      <vt:lpstr>Роса медвяная (ароматная, с запахом мёда) Зелень пряная (с острым ароматным запахом) Проталина – место, где растаял снег, и оголилась земля. Волна гремучая – шумная, издающая громкие звуки Вкрадчиво – осторожно, доверительно. Под кручею – под обрывом. </vt:lpstr>
      <vt:lpstr>Слайд 10</vt:lpstr>
      <vt:lpstr>Слайд 11</vt:lpstr>
      <vt:lpstr>Ножками потопали, Ручками похлопали, Покружились, повертелись И за парты все уселись. Глазки крепко закрываем, Дружно до 5 считаем. Открываем. Поморгаем. И работать начинаем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</dc:title>
  <dc:creator>UserXP</dc:creator>
  <cp:lastModifiedBy>UserXP</cp:lastModifiedBy>
  <cp:revision>2</cp:revision>
  <dcterms:created xsi:type="dcterms:W3CDTF">2016-02-19T06:14:38Z</dcterms:created>
  <dcterms:modified xsi:type="dcterms:W3CDTF">2016-02-19T06:32:07Z</dcterms:modified>
</cp:coreProperties>
</file>