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8756" y="0"/>
            <a:ext cx="8378611" cy="1754326"/>
          </a:xfrm>
          <a:prstGeom prst="rect">
            <a:avLst/>
          </a:prstGeom>
          <a:noFill/>
          <a:scene3d>
            <a:camera prst="perspectiveAbove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Наполн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радостью сердца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88840"/>
            <a:ext cx="5401349" cy="428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915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640960" cy="612068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На ладошках нужно написать слова несущие радость.</a:t>
            </a:r>
          </a:p>
          <a:p>
            <a:pPr marL="45720" indent="0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апример:</a:t>
            </a:r>
          </a:p>
          <a:p>
            <a:pPr marL="4572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Я люблю тебя</a:t>
            </a:r>
          </a:p>
          <a:p>
            <a:pPr marL="4572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Ты красивый </a:t>
            </a:r>
          </a:p>
          <a:p>
            <a:pPr marL="4572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Ты добрый</a:t>
            </a:r>
          </a:p>
          <a:p>
            <a:pPr marL="4572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приятно с тобой Дружить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23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376607" cy="1800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Цель нашего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196752"/>
            <a:ext cx="7704856" cy="48965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 smtClean="0"/>
              <a:t>-Узнать что такое радость;</a:t>
            </a:r>
          </a:p>
          <a:p>
            <a:pPr>
              <a:buFontTx/>
              <a:buChar char="-"/>
            </a:pPr>
            <a:r>
              <a:rPr lang="ru-RU" sz="4000" dirty="0" smtClean="0"/>
              <a:t>Что может вызывать радость;</a:t>
            </a:r>
          </a:p>
          <a:p>
            <a:pPr>
              <a:buFontTx/>
              <a:buChar char="-"/>
            </a:pPr>
            <a:r>
              <a:rPr lang="ru-RU" sz="4000" dirty="0" smtClean="0"/>
              <a:t>Как подарить радость другому человеку;</a:t>
            </a:r>
          </a:p>
          <a:p>
            <a:pPr>
              <a:buFontTx/>
              <a:buChar char="-"/>
            </a:pPr>
            <a:r>
              <a:rPr lang="ru-RU" sz="4000" dirty="0" smtClean="0"/>
              <a:t>Учится высказывать свое мнение и делать вывод;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428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488832" cy="57606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4800" b="1" dirty="0" smtClean="0"/>
          </a:p>
          <a:p>
            <a:pPr marL="45720" indent="0">
              <a:buNone/>
            </a:pPr>
            <a:r>
              <a:rPr lang="ru-RU" sz="4800" b="1" dirty="0" smtClean="0"/>
              <a:t>Радость</a:t>
            </a:r>
            <a:r>
              <a:rPr lang="ru-RU" sz="4800" dirty="0" smtClean="0"/>
              <a:t> – это светлое и доброе чувство, ощущение удовольствия.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31222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/>
                </a:solidFill>
              </a:rPr>
              <a:t>Добрые советы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96752"/>
            <a:ext cx="8712968" cy="54006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-Радуйтесь новым знаниям.</a:t>
            </a:r>
          </a:p>
          <a:p>
            <a:r>
              <a:rPr lang="ru-RU" sz="3600" b="1" dirty="0" smtClean="0"/>
              <a:t>-Радуйтесь тому, что догадались, сообразили, сделали маленькое открытие</a:t>
            </a:r>
          </a:p>
          <a:p>
            <a:r>
              <a:rPr lang="ru-RU" sz="3600" b="1" dirty="0" smtClean="0"/>
              <a:t>-Радуйтесь тому, что можете делать хорошее для других.</a:t>
            </a:r>
          </a:p>
          <a:p>
            <a:r>
              <a:rPr lang="ru-RU" sz="3600" b="1" dirty="0" smtClean="0"/>
              <a:t>- Радуйте тому, что можете поделится своей радостью.</a:t>
            </a:r>
          </a:p>
        </p:txBody>
      </p:sp>
    </p:spTree>
    <p:extLst>
      <p:ext uri="{BB962C8B-B14F-4D97-AF65-F5344CB8AC3E}">
        <p14:creationId xmlns:p14="http://schemas.microsoft.com/office/powerpoint/2010/main" val="559512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" y="-4435"/>
            <a:ext cx="2953118" cy="393749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122" y="3645024"/>
            <a:ext cx="5463008" cy="27315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16632"/>
            <a:ext cx="5392891" cy="33705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40" y="4224277"/>
            <a:ext cx="3547380" cy="199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905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20879" cy="1872208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Давайте наполнять наши </a:t>
            </a:r>
            <a:br>
              <a:rPr lang="ru-RU" i="1" dirty="0" smtClean="0"/>
            </a:br>
            <a:r>
              <a:rPr lang="ru-RU" i="1" dirty="0" smtClean="0"/>
              <a:t>сердца радостью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04864"/>
            <a:ext cx="5635600" cy="422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019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58" y="476672"/>
            <a:ext cx="8496944" cy="1143000"/>
          </a:xfrm>
        </p:spPr>
        <p:txBody>
          <a:bodyPr/>
          <a:lstStyle/>
          <a:p>
            <a:pPr marL="0" indent="0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От сердца к сердцу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76200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48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420" y="2132856"/>
            <a:ext cx="91440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Он видимо просто хотел…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407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8784976" cy="541893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Жизнь дана на добрые дела, добро счастье и радость приносит.</a:t>
            </a:r>
          </a:p>
          <a:p>
            <a:pPr marL="4572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Доброе слова 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елезные ворота открывает, радость в сердце пускает </a:t>
            </a:r>
          </a:p>
        </p:txBody>
      </p:sp>
    </p:spTree>
    <p:extLst>
      <p:ext uri="{BB962C8B-B14F-4D97-AF65-F5344CB8AC3E}">
        <p14:creationId xmlns:p14="http://schemas.microsoft.com/office/powerpoint/2010/main" val="369228035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141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Цель нашего урока:</vt:lpstr>
      <vt:lpstr>Презентация PowerPoint</vt:lpstr>
      <vt:lpstr>Добрые советы</vt:lpstr>
      <vt:lpstr>Презентация PowerPoint</vt:lpstr>
      <vt:lpstr>Давайте наполнять наши  сердца радостью</vt:lpstr>
      <vt:lpstr>От сердца к сердцу</vt:lpstr>
      <vt:lpstr>Презентация PowerPoint</vt:lpstr>
      <vt:lpstr>Пословицы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2014-12-07T09:15:11Z</dcterms:created>
  <dcterms:modified xsi:type="dcterms:W3CDTF">2014-12-07T09:48:37Z</dcterms:modified>
</cp:coreProperties>
</file>