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4" r:id="rId12"/>
    <p:sldId id="275" r:id="rId13"/>
    <p:sldId id="276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8" y="-1245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7051" y="260648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повышающие эффективность обучения.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04367" y="5898758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638132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russiancreators.ru/files/images/temporaryimages/5138_3_Compressed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31" y="2719008"/>
            <a:ext cx="5283117" cy="335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5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332656"/>
            <a:ext cx="3766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занятие</a:t>
            </a:r>
          </a:p>
        </p:txBody>
      </p:sp>
      <p:pic>
        <p:nvPicPr>
          <p:cNvPr id="4098" name="Picture 2" descr="http://st1.stranamam.ru/data/cache/2011jul/18/31/2241122_94478-650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346" y="1412776"/>
            <a:ext cx="6191250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8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5367" y="548680"/>
            <a:ext cx="2422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xn--80aaukc2b.xn--80achbdub6dfjh.xn--p1ai/upload/images/02776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82" y="1797588"/>
            <a:ext cx="6510270" cy="428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95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6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764704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навреди!»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 применяемые методы, приемы, используемые средства должны быть обоснованными, проверенными на практике, не наносящими вреда здоровью.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Непрерывность и преемственность –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ведется не от случая к случаю, а каждый день и на каждом занятии.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содержания и организации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 воспитания возрастным и индивидуальным особенностям ребенка.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Комплексный, междисциплинарный подход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единство в действиях педагога, психолога и врачей.</a:t>
            </a:r>
          </a:p>
        </p:txBody>
      </p:sp>
    </p:spTree>
    <p:extLst>
      <p:ext uri="{BB962C8B-B14F-4D97-AF65-F5344CB8AC3E}">
        <p14:creationId xmlns:p14="http://schemas.microsoft.com/office/powerpoint/2010/main" val="35091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35846"/>
            <a:ext cx="79208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Ахутина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обучения: индивидуально-ориентированный подход // Школа здоровья. - 2000. - Т. 7. - №2. - С.21-28.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Кучма В.Р.,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Сердюковская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Г.Н., Демин А.К. Руководство по гигиене и охране здоровья школьников. - М., 2000.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Назаренко Л.Д. Оздоровительные основы физических упражнений. - М., 2002.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Педагогика и психология здоровья /Под ред. Н.К. Смирнова. - М.: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АПКиПРО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2003.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Сухарев А.Г. Концепция укрепления здоровья детского и подросткового населения России // Школа здоровья. - 2000. - Т. 7. - №2. С.29-34.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Ткачева В.И. Играем каждый день //Методические рекомендации. - Мн.: НИО, 2001.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046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2929136"/>
            <a:ext cx="4501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43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56166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 </a:t>
            </a:r>
          </a:p>
        </p:txBody>
      </p:sp>
      <p:pic>
        <p:nvPicPr>
          <p:cNvPr id="2050" name="Picture 2" descr="http://fotoham.ru/img/picture/May/30/8d6348a8511ff03a44fb14687b0210d5/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925" y="3729231"/>
            <a:ext cx="4922502" cy="264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5582" y="641430"/>
            <a:ext cx="6372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применительно к ребенку являются обеспечение высокого уровня реального здоровья ребенка и формирование мотивационных установок на осознанное отношение к своему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здоровью.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711808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применительно к взрослым — содействие становлению культуры здоровья, в том числе культуры профессионального здоровья.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44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617443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адекватных условий для развития, обучения, оздоровления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здоровья детей и повышение двигательной активности и умственной работоспособности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эмоционального настроя и снятие психоэмоционального напряжения </a:t>
            </a:r>
          </a:p>
        </p:txBody>
      </p:sp>
    </p:spTree>
    <p:extLst>
      <p:ext uri="{BB962C8B-B14F-4D97-AF65-F5344CB8AC3E}">
        <p14:creationId xmlns:p14="http://schemas.microsoft.com/office/powerpoint/2010/main" val="7208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80986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15916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Медико-профилактические технологии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технологии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здоровье сбережения и здоровье обогащения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ребенка - технологии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53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3548" y="239464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Формы оздоровительной работы в ДОУ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detsad90.ouvlad.ru/files/2014/11/dlja_val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6566348" cy="366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8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92" y="0"/>
            <a:ext cx="9175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8004" y="908720"/>
            <a:ext cx="3276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6338" y="4797152"/>
            <a:ext cx="2933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игры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utsadok.com.ua/clipart/ljudi/1789fceed19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17" y="260648"/>
            <a:ext cx="405960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oombob.ru/img/picture/Jun/19/32dcf049a3d548f772b0e10d6f66d53a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218" y="3416959"/>
            <a:ext cx="4314195" cy="317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8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287070"/>
            <a:ext cx="3555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бодрящая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pics-zone.ru/img.php?url=http://lh3.ggpht.com/-k88vex5K2yM/SMdCJDm3XaI/AAAAAAAAFxM/Se8sRhVQgsc/s1280/RTYD_2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224116" cy="466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1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MyShablony/Blue_univ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" y="-7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2953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306814"/>
            <a:ext cx="3409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пальчиковая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15702" y="3826956"/>
            <a:ext cx="3456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дыхательная</a:t>
            </a:r>
          </a:p>
        </p:txBody>
      </p:sp>
      <p:pic>
        <p:nvPicPr>
          <p:cNvPr id="3074" name="Picture 2" descr="http://content.schools.by/sad1.elsk/library/0_a4a4b_238fb3cd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22313"/>
            <a:ext cx="2513459" cy="250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otoham.ru/img/picture/May/29/f390d38fa448a1b3e626539d86295292/mini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3211"/>
            <a:ext cx="2914627" cy="227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oschkolnik.ru/wp-content/uploads/547264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35" y="3672566"/>
            <a:ext cx="3923341" cy="293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24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531</TotalTime>
  <Words>315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21</cp:revision>
  <dcterms:created xsi:type="dcterms:W3CDTF">2016-02-08T06:25:20Z</dcterms:created>
  <dcterms:modified xsi:type="dcterms:W3CDTF">2016-04-17T15:13:14Z</dcterms:modified>
</cp:coreProperties>
</file>