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2" r:id="rId6"/>
    <p:sldId id="267" r:id="rId7"/>
    <p:sldId id="268" r:id="rId8"/>
    <p:sldId id="269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37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0"/>
            <a:ext cx="8496944" cy="5229200"/>
          </a:xfrm>
        </p:spPr>
        <p:txBody>
          <a:bodyPr>
            <a:normAutofit fontScale="90000"/>
          </a:bodyPr>
          <a:lstStyle/>
          <a:p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ДОШКОЛЬНОЕ ОБРАЗОВАТЕЛЬНОЕ УЧРЕЖДЕНИЕ ДЕТСКИЙ САД №11 ОБЩЕРАЗВИВАЮЩЕГО ВИДА С ПРИОРИТЕТНЫМ ОСУЩЕСТВЛЕНИЕМ ДЕЯТЕЛЬНОСТИ ПО ФИЗИЧЕСКОМУ РАЗВИТИЮ ДЕТЕЙ</a:t>
            </a:r>
            <a:b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ПЕТРОДВОРЦОВОГО РАЙОНА </a:t>
            </a: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САНКТ-ПЕТЕРБУРГА</a:t>
            </a:r>
            <a:b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«Покорение космоса»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предназначена для совместной образовательной деятельности  по познавательному развитию для детей старшей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группы.</a:t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образовательной деятельности - расширить представления детей о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покорении воздушного пространства.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5229200"/>
            <a:ext cx="8424936" cy="1440160"/>
          </a:xfrm>
        </p:spPr>
        <p:txBody>
          <a:bodyPr>
            <a:normAutofit fontScale="70000" lnSpcReduction="20000"/>
          </a:bodyPr>
          <a:lstStyle/>
          <a:p>
            <a:endParaRPr lang="ru-RU" dirty="0"/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Окуневич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Инна Юрьевна Воспитатель ГБДОУ ДС №11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Петродворцового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  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Санкт-Петербург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2016                                    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7065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1882552" cy="116205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Валентина Терешкова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23928" y="273051"/>
            <a:ext cx="4536504" cy="5532213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700808"/>
            <a:ext cx="2098576" cy="4425355"/>
          </a:xfrm>
        </p:spPr>
        <p:txBody>
          <a:bodyPr>
            <a:normAutofit/>
          </a:bodyPr>
          <a:lstStyle/>
          <a:p>
            <a:r>
              <a:rPr lang="ru-RU" sz="1600" dirty="0" smtClean="0"/>
              <a:t>Первой женщиной космонавтом была тоже наша соотечественница Валентина Терешкова, которая в июне 1963 года совершила свой полет в космос на корабле «Восток – 6»</a:t>
            </a:r>
            <a:endParaRPr lang="ru-RU" sz="1600" dirty="0"/>
          </a:p>
        </p:txBody>
      </p:sp>
      <p:pic>
        <p:nvPicPr>
          <p:cNvPr id="9218" name="Picture 2" descr="C:\Users\Инна\Desktop\картинки покорение космоса\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88640"/>
            <a:ext cx="4884660" cy="6480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6846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76672"/>
            <a:ext cx="8856984" cy="1584176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человека в космосе побывали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животные. Первой собакой,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побывавшей в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космосе,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стала собака породы дворняга по кличке Лайка.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ноября 1957 года Лайку отправили в полет без обратного пути. Это решение тяжело пережили ученые, было больно отправлять члена команды и общего любимца в космос, зная что обратного пути у собаки нет. Лайке установили памятник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204864"/>
            <a:ext cx="4038600" cy="392129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204864"/>
            <a:ext cx="4038600" cy="392129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194" name="Picture 2" descr="C:\Users\Инна\Desktop\картинки покорение космоса\mini_5 (5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88840"/>
            <a:ext cx="4608512" cy="4248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Инна\Desktop\картинки покорение космоса\mini_4 (6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988841"/>
            <a:ext cx="3886394" cy="4248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0811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Users\Инна\Desktop\картинки покорение космоса\062677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901" y="260648"/>
            <a:ext cx="8448939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911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Инна\Desktop\картинки покорение космоса\000473954_1-76db62718d195b2314f0295498a987a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2480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Инна\Desktop\картинки покорение космоса\0007-007-Zachem-pokorjat-kosmo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99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2910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3050"/>
            <a:ext cx="3213993" cy="923702"/>
          </a:xfrm>
        </p:spPr>
        <p:txBody>
          <a:bodyPr>
            <a:normAutofit/>
          </a:bodyPr>
          <a:lstStyle/>
          <a:p>
            <a:r>
              <a:rPr lang="ru-RU" sz="2400" dirty="0"/>
              <a:t>О</a:t>
            </a:r>
            <a:r>
              <a:rPr lang="ru-RU" sz="2400" dirty="0" smtClean="0"/>
              <a:t>бсерватория</a:t>
            </a:r>
            <a:endParaRPr lang="ru-RU" sz="24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1882552" cy="4691063"/>
          </a:xfrm>
        </p:spPr>
        <p:txBody>
          <a:bodyPr>
            <a:normAutofit/>
          </a:bodyPr>
          <a:lstStyle/>
          <a:p>
            <a:r>
              <a:rPr lang="ru-RU" sz="1600" dirty="0" smtClean="0"/>
              <a:t>На огромном экране имеющем форму полусферического купола получать изображение звездного неба. В обсерватории можно увидеть движения Солнца, Луны, планет, астероидов и комет, а также  затмения, полярные сияние и другие небесные явления.</a:t>
            </a:r>
            <a:endParaRPr lang="ru-RU" sz="1600" dirty="0"/>
          </a:p>
        </p:txBody>
      </p:sp>
      <p:pic>
        <p:nvPicPr>
          <p:cNvPr id="3074" name="Picture 2" descr="http://cs622221.vk.me/v622221603/346d1/XRKhhe1vwYw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5" y="764703"/>
            <a:ext cx="6216300" cy="5691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3352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dirty="0"/>
              <a:t>Ракета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836713"/>
            <a:ext cx="8280920" cy="792088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Ракета – это летательный аппарат, с помощью которого человек получил возможность побывать в космосе, на Луне, выводить спутнику на околоземную орбиту и космические станции. 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Инна\Desktop\картинки покорение космоса\Nasa_37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700808"/>
            <a:ext cx="4176464" cy="4813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Инна\Desktop\картинки покорение космоса\Nasa_47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700808"/>
            <a:ext cx="4176464" cy="4813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0265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Космонавт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51720" y="1600201"/>
            <a:ext cx="5687194" cy="384502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1266" name="Picture 2" descr="C:\Users\Инна\Desktop\картинки покорение космоса\f7f8c4727a011019fe43a7eaa92bf9a5_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124744"/>
            <a:ext cx="7056784" cy="5429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0147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 smtClean="0"/>
              <a:t>Выход в открытый космос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Инна\Desktop\картинки покорение космоса\IMG_20150917_09130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78182"/>
            <a:ext cx="8352928" cy="5253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3352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314" name="Picture 2" descr="C:\Users\Инна\Desktop\картинки покорение космоса\IMG_20160410_20242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09" y="116632"/>
            <a:ext cx="8736971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1323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2304256" cy="108012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Юрий Алексеевич Гагарин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438209"/>
            <a:ext cx="4813374" cy="568795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628800"/>
            <a:ext cx="2386608" cy="4497363"/>
          </a:xfrm>
        </p:spPr>
        <p:txBody>
          <a:bodyPr>
            <a:normAutofit/>
          </a:bodyPr>
          <a:lstStyle/>
          <a:p>
            <a:r>
              <a:rPr lang="ru-RU" sz="1600" dirty="0" smtClean="0"/>
              <a:t>Мечта людей проложить дорогу к звездам сбылась 12 апреля 1961 года, когда наш соотечественник Ю.А. Гагарин стартовал в космос на корабле «Восток». Первый полет человека в космос длился 108 минут. Совершив один виток вокруг земного шара, Юрий Гагарин благополучно вернулся на Землю.</a:t>
            </a:r>
            <a:endParaRPr lang="ru-RU" sz="1600" dirty="0"/>
          </a:p>
        </p:txBody>
      </p:sp>
      <p:pic>
        <p:nvPicPr>
          <p:cNvPr id="7170" name="Picture 2" descr="C:\Users\Инна\Desktop\картинки покорение космоса\1384925691_gordost_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60648"/>
            <a:ext cx="5013547" cy="6419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3510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</TotalTime>
  <Words>252</Words>
  <Application>Microsoft Office PowerPoint</Application>
  <PresentationFormat>Экран (4:3)</PresentationFormat>
  <Paragraphs>15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ГОСУДАРСТВЕННОЕ БЮДЖЕТНОЕ ДОШКОЛЬНОЕ ОБРАЗОВАТЕЛЬНОЕ УЧРЕЖДЕНИЕ ДЕТСКИЙ САД №11 ОБЩЕРАЗВИВАЮЩЕГО ВИДА С ПРИОРИТЕТНЫМ ОСУЩЕСТВЛЕНИЕМ ДЕЯТЕЛЬНОСТИ ПО ФИЗИЧЕСКОМУ РАЗВИТИЮ ДЕТЕЙ ПЕТРОДВОРЦОВОГО РАЙОНА САНКТ-ПЕТЕРБУРГА     Презентация «Покорение космоса» предназначена для совместной образовательной деятельности  по познавательному развитию для детей старшей группы. Цель образовательной деятельности - расширить представления детей о покорении воздушного пространства.     </vt:lpstr>
      <vt:lpstr>Презентация PowerPoint</vt:lpstr>
      <vt:lpstr>Презентация PowerPoint</vt:lpstr>
      <vt:lpstr>Обсерватория</vt:lpstr>
      <vt:lpstr>Ракета</vt:lpstr>
      <vt:lpstr>Космонавт</vt:lpstr>
      <vt:lpstr>Выход в открытый космос</vt:lpstr>
      <vt:lpstr>Презентация PowerPoint</vt:lpstr>
      <vt:lpstr>Юрий Алексеевич Гагарин</vt:lpstr>
      <vt:lpstr>Валентина Терешкова</vt:lpstr>
      <vt:lpstr> До человека в космосе побывали  животные. Первой собакой, побывавшей в космосе, стала собака породы дворняга по кличке Лайка. Так 3 ноября 1957 года Лайку отправили в полет без обратного пути. Это решение тяжело пережили ученые, было больно отправлять члена команды и общего любимца в космос, зная что обратного пути у собаки нет. Лайке установили памятник . 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БЮДЖЕТНОЕ ДОШКОЛЬНОЕ ОБРАЗОВАТЕЛЬНОЕ УЧРЕЖДЕНИЕ ДЕТСКИЙ САД №11 ОБЩЕРАЗВИВАЮЩЕГО ВИДА С ПРИОРИТЕТНЫМ ОСУЩЕСТВЛЕНИЕМ ДЕЯТЕЛЬНОСТИ ПО ФИЗИЧЕСКОМУ РАЗВИТИЮ ДЕТЕЙ ПЕТРОДВОРЦОВОГО РАЙОНА САНКТ-ПЕТЕРБУРГА     Презентация «Покорение космоса» предназначена для совместной образовательной деятельности  по познавательному развитию для детей старшей группы. Цель образовательной деятельности - расширить представления детей о покорении воздушного пространства.     </dc:title>
  <dc:creator>Инна</dc:creator>
  <cp:lastModifiedBy>RePack by Diakov</cp:lastModifiedBy>
  <cp:revision>15</cp:revision>
  <dcterms:created xsi:type="dcterms:W3CDTF">2016-04-10T18:05:09Z</dcterms:created>
  <dcterms:modified xsi:type="dcterms:W3CDTF">2016-04-10T21:08:45Z</dcterms:modified>
</cp:coreProperties>
</file>