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</p:sldMasterIdLst>
  <p:sldIdLst>
    <p:sldId id="256" r:id="rId3"/>
    <p:sldId id="259" r:id="rId4"/>
    <p:sldId id="280" r:id="rId5"/>
    <p:sldId id="279" r:id="rId6"/>
    <p:sldId id="260" r:id="rId7"/>
    <p:sldId id="281" r:id="rId8"/>
    <p:sldId id="282" r:id="rId9"/>
    <p:sldId id="276" r:id="rId10"/>
    <p:sldId id="262" r:id="rId11"/>
    <p:sldId id="270" r:id="rId12"/>
    <p:sldId id="263" r:id="rId13"/>
    <p:sldId id="271" r:id="rId14"/>
    <p:sldId id="264" r:id="rId15"/>
    <p:sldId id="265" r:id="rId16"/>
    <p:sldId id="277" r:id="rId17"/>
    <p:sldId id="266" r:id="rId18"/>
    <p:sldId id="273" r:id="rId19"/>
    <p:sldId id="278" r:id="rId20"/>
    <p:sldId id="269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5" autoAdjust="0"/>
    <p:restoredTop sz="94671" autoAdjust="0"/>
  </p:normalViewPr>
  <p:slideViewPr>
    <p:cSldViewPr>
      <p:cViewPr>
        <p:scale>
          <a:sx n="77" d="100"/>
          <a:sy n="77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86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81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8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90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45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46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70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73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96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57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2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219199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Презентация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905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Воспитателя МКДОУ 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«Михайловский детский сад»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Барыкиной Светланы Владимировны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93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14" y="3429000"/>
            <a:ext cx="5014686" cy="3216275"/>
          </a:xfrm>
          <a:ln w="381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304800"/>
            <a:ext cx="4989286" cy="2971800"/>
          </a:xfrm>
          <a:ln w="38100">
            <a:solidFill>
              <a:srgbClr val="00B050"/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38100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Мы играем, мир огромный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 открываем …</a:t>
            </a:r>
            <a:endParaRPr lang="ru-RU" sz="3600" b="1" dirty="0">
              <a:latin typeface="Zrnic Cyr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55380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4" y="3200400"/>
            <a:ext cx="5029200" cy="3505200"/>
          </a:xfrm>
          <a:ln w="38100">
            <a:solidFill>
              <a:srgbClr val="00B050"/>
            </a:solidFill>
          </a:ln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123372"/>
            <a:ext cx="4953000" cy="2971800"/>
          </a:xfrm>
          <a:ln w="38100">
            <a:solidFill>
              <a:srgbClr val="00B050"/>
            </a:solidFill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38100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И для пальчиков движенье…</a:t>
            </a:r>
            <a:endParaRPr lang="ru-RU" sz="3600" b="1" dirty="0">
              <a:latin typeface="Zrnic Cyr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4029518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3714776" cy="11430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Вот такие упражнения…</a:t>
            </a:r>
            <a:endParaRPr lang="ru-RU" sz="4000" b="1" dirty="0">
              <a:latin typeface="Zrnic Cyr" pitchFamily="2" charset="-52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152400"/>
            <a:ext cx="4843466" cy="3200400"/>
          </a:xfrm>
          <a:ln w="38100">
            <a:solidFill>
              <a:srgbClr val="00B050"/>
            </a:solidFill>
          </a:ln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429000"/>
            <a:ext cx="5105400" cy="3257550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28435072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3581400" cy="10207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Матрёшки для мамы</a:t>
            </a:r>
            <a:endParaRPr lang="ru-RU" dirty="0"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523343"/>
            <a:ext cx="4953000" cy="3195751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36"/>
          <a:stretch/>
        </p:blipFill>
        <p:spPr>
          <a:xfrm>
            <a:off x="3886200" y="106248"/>
            <a:ext cx="4982027" cy="3213894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05914878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Подарок для папы…</a:t>
            </a:r>
            <a:endParaRPr lang="ru-RU" dirty="0">
              <a:latin typeface="Zrnic Cyr" pitchFamily="2" charset="-52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143248"/>
            <a:ext cx="4191000" cy="3518694"/>
          </a:xfrm>
          <a:ln w="38100">
            <a:solidFill>
              <a:srgbClr val="00B050"/>
            </a:solidFill>
          </a:ln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95400"/>
            <a:ext cx="4267200" cy="3348046"/>
          </a:xfr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4760743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Держим твёрдо карандаш…</a:t>
            </a:r>
            <a:endParaRPr lang="ru-RU" dirty="0"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348706"/>
            <a:ext cx="4138642" cy="3366310"/>
          </a:xfrm>
          <a:ln w="254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357430"/>
            <a:ext cx="4038600" cy="3357586"/>
          </a:xfrm>
          <a:ln w="254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1848433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Строим дом большой, большой..</a:t>
            </a:r>
            <a:endParaRPr lang="ru-RU" dirty="0"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905000"/>
            <a:ext cx="4267200" cy="3747294"/>
          </a:xfrm>
          <a:ln w="381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05000"/>
            <a:ext cx="4038600" cy="3747294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62338635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28604"/>
            <a:ext cx="4724400" cy="3181350"/>
          </a:xfrm>
          <a:prstGeom prst="snip2DiagRect">
            <a:avLst/>
          </a:prstGeom>
          <a:solidFill>
            <a:srgbClr val="00B050"/>
          </a:solidFill>
          <a:ln w="38100">
            <a:solidFill>
              <a:srgbClr val="00B050"/>
            </a:solidFill>
          </a:ln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643314"/>
            <a:ext cx="4572000" cy="3028950"/>
          </a:xfrm>
          <a:prstGeom prst="snip2Diag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357818" y="785794"/>
            <a:ext cx="3529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</a:rPr>
              <a:t>Разноцветные детали-вот бы все так украшали!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Zrnic Cyr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4963709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371600"/>
            <a:ext cx="4343400" cy="3213894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7158" y="357166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Мы мозаику возьмем и узоры соберем</a:t>
            </a:r>
            <a:endParaRPr lang="ru-RU" sz="3600" dirty="0">
              <a:latin typeface="Zrnic Cyr" pitchFamily="2" charset="-52"/>
            </a:endParaRPr>
          </a:p>
        </p:txBody>
      </p:sp>
      <p:pic>
        <p:nvPicPr>
          <p:cNvPr id="7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57472" y="2091400"/>
            <a:ext cx="3886200" cy="3537065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1412081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Объект 2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068960"/>
            <a:ext cx="4267200" cy="3286148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857224" y="50004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</a:rPr>
              <a:t>Пластилин в руках детей-это тысячи затей!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Zrnic Cyr" pitchFamily="2" charset="-52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92896"/>
            <a:ext cx="4038600" cy="3633267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7750560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05814" cy="87733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сведения о воспитателе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Барыкина Светлана Владимировна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1990г.</a:t>
            </a:r>
          </a:p>
          <a:p>
            <a:pPr>
              <a:spcBef>
                <a:spcPts val="0"/>
              </a:spcBef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Окончила  Рыльский социально-педагогический колледж в 2010 г.</a:t>
            </a:r>
          </a:p>
          <a:p>
            <a:pPr>
              <a:spcBef>
                <a:spcPts val="0"/>
              </a:spcBef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Курский государственный университет в 2013 г.</a:t>
            </a:r>
          </a:p>
          <a:p>
            <a:pPr>
              <a:spcBef>
                <a:spcPts val="0"/>
              </a:spcBef>
            </a:pP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Педагогический стаж работы 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4 года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7" y="1500174"/>
            <a:ext cx="4572032" cy="414340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875224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3962401"/>
            <a:ext cx="4151700" cy="2895599"/>
          </a:xfrm>
          <a:ln w="25400">
            <a:solidFill>
              <a:srgbClr val="00B050"/>
            </a:solidFill>
          </a:ln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928670"/>
            <a:ext cx="4038600" cy="3028950"/>
          </a:xfrm>
          <a:ln w="25400">
            <a:solidFill>
              <a:srgbClr val="00B05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928670"/>
            <a:ext cx="4422000" cy="3046670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142852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И пойдем считать на счетах…</a:t>
            </a:r>
            <a:endParaRPr lang="ru-RU" sz="2800" dirty="0">
              <a:latin typeface="Zrnic Cyr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2528971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05814" cy="87733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Отправляемся гулять…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Zrnic Cyr" pitchFamily="2" charset="-52"/>
            </a:endParaRPr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071810"/>
            <a:ext cx="4000528" cy="3350294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7364"/>
            <a:ext cx="4357718" cy="3500462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8752248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027664"/>
            <a:ext cx="4191000" cy="87733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И качели покачать…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08" y="3200400"/>
            <a:ext cx="4442282" cy="3505200"/>
          </a:xfrm>
          <a:prstGeom prst="snip2Diag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52399"/>
            <a:ext cx="4438680" cy="3531779"/>
          </a:xfrm>
          <a:prstGeom prst="snip2Diag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48752248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1027664"/>
            <a:ext cx="4038600" cy="4963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Мир вокруг такой прекрасный…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3429000"/>
            <a:ext cx="4800600" cy="3200400"/>
          </a:xfrm>
          <a:prstGeom prst="round2Diag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42" y="217714"/>
            <a:ext cx="4655457" cy="3200400"/>
          </a:xfrm>
          <a:prstGeom prst="round2Diag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9426321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420128" cy="78581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Расскажу о них детишкам…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Zrnic Cyr" pitchFamily="2" charset="-52"/>
              <a:cs typeface="Times New Roman" pitchFamily="18" charset="0"/>
            </a:endParaRPr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357298"/>
            <a:ext cx="4214842" cy="3247412"/>
          </a:xfrm>
          <a:ln w="38100">
            <a:solidFill>
              <a:srgbClr val="00B050"/>
            </a:solidFill>
          </a:ln>
        </p:spPr>
      </p:pic>
      <p:pic>
        <p:nvPicPr>
          <p:cNvPr id="10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22606" y="2849834"/>
            <a:ext cx="3300412" cy="4172990"/>
          </a:xfr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9426321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500042"/>
            <a:ext cx="3776658" cy="121444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Мы гуляли…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Zrnic Cyr" pitchFamily="2" charset="-52"/>
              <a:cs typeface="Times New Roman" pitchFamily="18" charset="0"/>
            </a:endParaRPr>
          </a:p>
        </p:txBody>
      </p:sp>
      <p:pic>
        <p:nvPicPr>
          <p:cNvPr id="7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4286280" cy="2928957"/>
          </a:xfrm>
          <a:ln w="38100">
            <a:solidFill>
              <a:srgbClr val="00B050"/>
            </a:solidFill>
          </a:ln>
        </p:spPr>
      </p:pic>
      <p:pic>
        <p:nvPicPr>
          <p:cNvPr id="8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3286124"/>
            <a:ext cx="3929122" cy="3429024"/>
          </a:xfrm>
          <a:ln w="38100">
            <a:solidFill>
              <a:srgbClr val="00B05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286124"/>
            <a:ext cx="4286280" cy="3429024"/>
          </a:xfrm>
          <a:prstGeom prst="rect">
            <a:avLst/>
          </a:prstGeom>
          <a:ln w="508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9426321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500438"/>
            <a:ext cx="4071966" cy="3105152"/>
          </a:xfrm>
          <a:ln w="25400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428604"/>
            <a:ext cx="4368540" cy="2895600"/>
          </a:xfrm>
          <a:ln w="25400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500438"/>
            <a:ext cx="4357718" cy="3105152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1142984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Мы гуляли…</a:t>
            </a:r>
            <a:endParaRPr lang="ru-RU" sz="4000" dirty="0">
              <a:latin typeface="Zrnic Cyr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69420750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Zrnic Cyr" pitchFamily="2" charset="-52"/>
                <a:cs typeface="Times New Roman" pitchFamily="18" charset="0"/>
              </a:rPr>
              <a:t>Мягкий, бархатный песок…</a:t>
            </a:r>
            <a:endParaRPr lang="ru-RU" b="1" dirty="0">
              <a:latin typeface="Zrnic Cyr" pitchFamily="2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352800"/>
            <a:ext cx="4800600" cy="33528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52400"/>
            <a:ext cx="4800600" cy="304799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049133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126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Остин</vt:lpstr>
      <vt:lpstr>Тема Office</vt:lpstr>
      <vt:lpstr>Презентация </vt:lpstr>
      <vt:lpstr>Общие сведения о воспитателе</vt:lpstr>
      <vt:lpstr>Отправляемся гулять…</vt:lpstr>
      <vt:lpstr>И качели покачать…</vt:lpstr>
      <vt:lpstr>Мир вокруг такой прекрасный…</vt:lpstr>
      <vt:lpstr>Расскажу о них детишкам…</vt:lpstr>
      <vt:lpstr>Мы гуляли…</vt:lpstr>
      <vt:lpstr>Презентация PowerPoint</vt:lpstr>
      <vt:lpstr>Мягкий, бархатный песок…</vt:lpstr>
      <vt:lpstr>Мы играем, мир огромный  открываем …</vt:lpstr>
      <vt:lpstr>И для пальчиков движенье…</vt:lpstr>
      <vt:lpstr>Вот такие упражнения…</vt:lpstr>
      <vt:lpstr>Матрёшки для мамы</vt:lpstr>
      <vt:lpstr>Подарок для папы…</vt:lpstr>
      <vt:lpstr>Держим твёрдо карандаш…</vt:lpstr>
      <vt:lpstr>Строим дом большой, большой..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 Михайловский детский сад»</dc:title>
  <dc:creator>Admin</dc:creator>
  <cp:lastModifiedBy>Admin</cp:lastModifiedBy>
  <cp:revision>53</cp:revision>
  <dcterms:created xsi:type="dcterms:W3CDTF">2016-04-10T06:21:59Z</dcterms:created>
  <dcterms:modified xsi:type="dcterms:W3CDTF">2016-04-17T06:18:50Z</dcterms:modified>
</cp:coreProperties>
</file>