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77" r:id="rId3"/>
    <p:sldId id="265" r:id="rId4"/>
    <p:sldId id="278" r:id="rId5"/>
    <p:sldId id="266" r:id="rId6"/>
    <p:sldId id="27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266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-fotki.yandex.ru/get/4607/nikkica.13/0_58ca6_a770e2d2_X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97" y="324982"/>
            <a:ext cx="8668089" cy="6273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61456" y="295252"/>
            <a:ext cx="8652519" cy="630209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A3E5B-1C47-4971-9774-DC75F9BFB45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9D32-DA9F-4EF7-A931-081625C83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A3E5B-1C47-4971-9774-DC75F9BFB45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9D32-DA9F-4EF7-A931-081625C83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A3E5B-1C47-4971-9774-DC75F9BFB45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9D32-DA9F-4EF7-A931-081625C83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61456" y="295252"/>
            <a:ext cx="8652519" cy="630209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A3E5B-1C47-4971-9774-DC75F9BFB45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9D32-DA9F-4EF7-A931-081625C83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A3E5B-1C47-4971-9774-DC75F9BFB45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9D32-DA9F-4EF7-A931-081625C83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A3E5B-1C47-4971-9774-DC75F9BFB45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9D32-DA9F-4EF7-A931-081625C83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A3E5B-1C47-4971-9774-DC75F9BFB45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9D32-DA9F-4EF7-A931-081625C83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61456" y="295252"/>
            <a:ext cx="8652519" cy="630209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2" descr="http://img-fotki.yandex.ru/get/4607/nikkica.13/0_58ca6_a770e2d2_X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97" y="4722238"/>
            <a:ext cx="2598011" cy="1880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A3E5B-1C47-4971-9774-DC75F9BFB45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9D32-DA9F-4EF7-A931-081625C83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61456" y="295252"/>
            <a:ext cx="8652519" cy="630209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2" descr="http://img-fotki.yandex.ru/get/4607/nikkica.13/0_58ca6_a770e2d2_X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43" y="41109"/>
            <a:ext cx="2598011" cy="1880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A3E5B-1C47-4971-9774-DC75F9BFB45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9D32-DA9F-4EF7-A931-081625C83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A3E5B-1C47-4971-9774-DC75F9BFB45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9D32-DA9F-4EF7-A931-081625C83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A3E5B-1C47-4971-9774-DC75F9BFB45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9D32-DA9F-4EF7-A931-081625C83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nsportal.ru/user/33485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7000">
              <a:schemeClr val="bg1"/>
            </a:gs>
            <a:gs pos="66000">
              <a:srgbClr val="0070C0"/>
            </a:gs>
            <a:gs pos="34000">
              <a:srgbClr val="FF0000"/>
            </a:gs>
            <a:gs pos="35000">
              <a:srgbClr val="0070C0"/>
            </a:gs>
            <a:gs pos="2000">
              <a:srgbClr val="FF0300"/>
            </a:gs>
            <a:gs pos="100000">
              <a:schemeClr val="bg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/>
        </p:nvSpPr>
        <p:spPr>
          <a:xfrm>
            <a:off x="7842" y="10007"/>
            <a:ext cx="9144000" cy="6858000"/>
          </a:xfrm>
          <a:prstGeom prst="frame">
            <a:avLst>
              <a:gd name="adj1" fmla="val 3862"/>
            </a:avLst>
          </a:prstGeom>
          <a:gradFill flip="none" rotWithShape="1">
            <a:gsLst>
              <a:gs pos="68000">
                <a:schemeClr val="bg1"/>
              </a:gs>
              <a:gs pos="66000">
                <a:srgbClr val="0070C0"/>
              </a:gs>
              <a:gs pos="34000">
                <a:srgbClr val="FF0000"/>
              </a:gs>
              <a:gs pos="35000">
                <a:srgbClr val="0070C0"/>
              </a:gs>
              <a:gs pos="2000">
                <a:srgbClr val="FF0300"/>
              </a:gs>
              <a:gs pos="100000">
                <a:schemeClr val="bg1"/>
              </a:gs>
            </a:gsLst>
            <a:lin ang="16200000" scaled="0"/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48113" y="6667577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rgbClr val="AA2106"/>
                </a:solidFill>
                <a:latin typeface="Monotype Corsiva" pitchFamily="66" charset="0"/>
              </a:rPr>
              <a:t>Матюшкина А.В. </a:t>
            </a:r>
            <a:r>
              <a:rPr lang="en-US" sz="1000" dirty="0" smtClean="0">
                <a:solidFill>
                  <a:srgbClr val="AA2106"/>
                </a:solidFill>
                <a:latin typeface="Monotype Corsiva" pitchFamily="66" charset="0"/>
                <a:hlinkClick r:id="rId13"/>
              </a:rPr>
              <a:t>http://nsportal.ru/user/33485</a:t>
            </a:r>
            <a:r>
              <a:rPr lang="ru-RU" sz="1000" dirty="0" smtClean="0">
                <a:solidFill>
                  <a:srgbClr val="AA2106"/>
                </a:solidFill>
                <a:latin typeface="Monotype Corsiva" pitchFamily="66" charset="0"/>
              </a:rPr>
              <a:t>  </a:t>
            </a:r>
            <a:endParaRPr lang="ru-RU" sz="1000" dirty="0">
              <a:solidFill>
                <a:srgbClr val="AA2106"/>
              </a:solidFill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A3E5B-1C47-4971-9774-DC75F9BFB45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E9D32-DA9F-4EF7-A931-081625C83B6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7030A0"/>
                </a:solidFill>
                <a:latin typeface="Segoe Print" panose="02000600000000000000" pitchFamily="2" charset="0"/>
              </a:rPr>
              <a:t>Игошкина</a:t>
            </a:r>
            <a:r>
              <a:rPr lang="ru-RU" b="1" dirty="0" smtClean="0">
                <a:solidFill>
                  <a:srgbClr val="7030A0"/>
                </a:solidFill>
                <a:latin typeface="Segoe Print" panose="02000600000000000000" pitchFamily="2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Segoe Print" panose="02000600000000000000" pitchFamily="2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Segoe Print" panose="02000600000000000000" pitchFamily="2" charset="0"/>
              </a:rPr>
              <a:t> </a:t>
            </a:r>
            <a:r>
              <a:rPr lang="ru-RU" b="1" dirty="0">
                <a:solidFill>
                  <a:srgbClr val="7030A0"/>
                </a:solidFill>
                <a:latin typeface="Segoe Print" panose="02000600000000000000" pitchFamily="2" charset="0"/>
              </a:rPr>
              <a:t>Прасковья Григорьевна </a:t>
            </a:r>
            <a:endParaRPr lang="ru-RU" dirty="0">
              <a:solidFill>
                <a:srgbClr val="7030A0"/>
              </a:solidFill>
              <a:latin typeface="Segoe Print" panose="02000600000000000000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C:\Users\Пользователь\Desktop\фото труж\Рисунок (130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37812"/>
            <a:ext cx="2523664" cy="3763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Пользователь\Desktop\pobeda7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09" y="332656"/>
            <a:ext cx="830407" cy="149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5536" y="2132856"/>
            <a:ext cx="439248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Р</a:t>
            </a:r>
            <a:r>
              <a:rPr lang="ru-RU" sz="2800" b="1" dirty="0" smtClean="0">
                <a:solidFill>
                  <a:srgbClr val="002060"/>
                </a:solidFill>
              </a:rPr>
              <a:t>одилась  12 июля 1924 года </a:t>
            </a:r>
            <a:r>
              <a:rPr lang="ru-RU" sz="2800" b="1" dirty="0">
                <a:solidFill>
                  <a:srgbClr val="002060"/>
                </a:solidFill>
              </a:rPr>
              <a:t>в селе </a:t>
            </a:r>
            <a:r>
              <a:rPr lang="ru-RU" sz="2800" b="1" dirty="0" smtClean="0">
                <a:solidFill>
                  <a:srgbClr val="002060"/>
                </a:solidFill>
              </a:rPr>
              <a:t>Новосёлки </a:t>
            </a:r>
            <a:r>
              <a:rPr lang="ru-RU" sz="2800" b="1" dirty="0" err="1">
                <a:solidFill>
                  <a:srgbClr val="002060"/>
                </a:solidFill>
              </a:rPr>
              <a:t>Сызранского</a:t>
            </a:r>
            <a:r>
              <a:rPr lang="ru-RU" sz="2800" b="1" dirty="0">
                <a:solidFill>
                  <a:srgbClr val="002060"/>
                </a:solidFill>
              </a:rPr>
              <a:t> района</a:t>
            </a:r>
            <a:r>
              <a:rPr lang="ru-RU" sz="2800" b="1" dirty="0" smtClean="0">
                <a:solidFill>
                  <a:srgbClr val="002060"/>
                </a:solidFill>
              </a:rPr>
              <a:t>.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28 </a:t>
            </a:r>
            <a:r>
              <a:rPr lang="ru-RU" sz="2800" b="1" dirty="0">
                <a:solidFill>
                  <a:srgbClr val="002060"/>
                </a:solidFill>
              </a:rPr>
              <a:t>июня </a:t>
            </a:r>
            <a:r>
              <a:rPr lang="ru-RU" sz="2800" b="1" dirty="0" smtClean="0">
                <a:solidFill>
                  <a:srgbClr val="002060"/>
                </a:solidFill>
              </a:rPr>
              <a:t>1941 года </a:t>
            </a:r>
            <a:r>
              <a:rPr lang="ru-RU" sz="2800" b="1" dirty="0">
                <a:solidFill>
                  <a:srgbClr val="002060"/>
                </a:solidFill>
              </a:rPr>
              <a:t>она была </a:t>
            </a:r>
            <a:r>
              <a:rPr lang="ru-RU" sz="2800" b="1" dirty="0" smtClean="0">
                <a:solidFill>
                  <a:srgbClr val="002060"/>
                </a:solidFill>
              </a:rPr>
              <a:t>направлена рыть </a:t>
            </a:r>
            <a:r>
              <a:rPr lang="ru-RU" sz="2800" b="1" dirty="0">
                <a:solidFill>
                  <a:srgbClr val="002060"/>
                </a:solidFill>
              </a:rPr>
              <a:t>окопы в Подмосковье. Копала окопы 9 месяцев</a:t>
            </a:r>
            <a:r>
              <a:rPr lang="ru-RU" sz="2800" b="1" dirty="0" smtClean="0">
                <a:solidFill>
                  <a:srgbClr val="002060"/>
                </a:solidFill>
              </a:rPr>
              <a:t>. С марта 1942 г. и до конца войны работала трактористкой.</a:t>
            </a:r>
          </a:p>
          <a:p>
            <a:endParaRPr lang="ru-RU" sz="2800" b="1" dirty="0"/>
          </a:p>
          <a:p>
            <a:endParaRPr lang="ru-RU" dirty="0"/>
          </a:p>
        </p:txBody>
      </p:sp>
      <p:pic>
        <p:nvPicPr>
          <p:cNvPr id="4098" name="Picture 2" descr="C:\Users\Пользователь\Desktop\Труженики тыла\Игошкина\IMG_395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645024"/>
            <a:ext cx="2252553" cy="300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986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9912" y="548680"/>
            <a:ext cx="3456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НАГРАДЫ: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772816"/>
            <a:ext cx="8712968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 </a:t>
            </a:r>
            <a:r>
              <a:rPr lang="ru-RU" b="1" dirty="0" smtClean="0"/>
              <a:t>МЕДАЛЬ «ЗА </a:t>
            </a:r>
            <a:r>
              <a:rPr lang="ru-RU" b="1" dirty="0"/>
              <a:t>ДОБЛЕСТНЫЙ ТРУД В ВЕЛИКОЙ ОТЕЧЕСТВЕННОЙ ВОЙНЕ 1941-1945 ГГ</a:t>
            </a:r>
            <a:r>
              <a:rPr lang="ru-RU" b="1" dirty="0" smtClean="0"/>
              <a:t>.»</a:t>
            </a:r>
          </a:p>
          <a:p>
            <a:pPr>
              <a:lnSpc>
                <a:spcPct val="150000"/>
              </a:lnSpc>
            </a:pPr>
            <a:r>
              <a:rPr lang="ru-RU" b="1" dirty="0"/>
              <a:t>МЕДАЛЬ </a:t>
            </a:r>
            <a:r>
              <a:rPr lang="ru-RU" b="1" dirty="0" smtClean="0"/>
              <a:t>«50 </a:t>
            </a:r>
            <a:r>
              <a:rPr lang="ru-RU" b="1" dirty="0"/>
              <a:t>ЛЕТ ПОБЕДЫ В ВЕЛИКОЙ ОТЕЧЕСТВЕННОЙ ВОЙНЕ </a:t>
            </a:r>
            <a:r>
              <a:rPr lang="ru-RU" b="1" dirty="0" smtClean="0"/>
              <a:t>1941-</a:t>
            </a:r>
            <a:r>
              <a:rPr lang="ru-RU" b="1" dirty="0"/>
              <a:t>1945 гг</a:t>
            </a:r>
            <a:r>
              <a:rPr lang="ru-RU" b="1" dirty="0" smtClean="0"/>
              <a:t>.»</a:t>
            </a:r>
          </a:p>
          <a:p>
            <a:pPr>
              <a:lnSpc>
                <a:spcPct val="150000"/>
              </a:lnSpc>
            </a:pPr>
            <a:r>
              <a:rPr lang="ru-RU" b="1" dirty="0"/>
              <a:t>МЕДАЛЬ «60 ЛЕТ ПОБЕДЫ В ВЕЛИКОЙ ОТЕЧЕСТВЕННОЙ ВОЙНЕ 1941-1945 гг</a:t>
            </a:r>
            <a:r>
              <a:rPr lang="ru-RU" b="1" dirty="0" smtClean="0"/>
              <a:t>.»</a:t>
            </a:r>
            <a:endParaRPr lang="ru-RU" b="1" dirty="0"/>
          </a:p>
          <a:p>
            <a:pPr>
              <a:lnSpc>
                <a:spcPct val="150000"/>
              </a:lnSpc>
            </a:pPr>
            <a:r>
              <a:rPr lang="ru-RU" b="1" dirty="0" smtClean="0"/>
              <a:t>МЕДАЛЬ </a:t>
            </a:r>
            <a:r>
              <a:rPr lang="ru-RU" b="1" dirty="0"/>
              <a:t>«65 ЛЕТ ПОБЕДЫ В ВЕЛИКОЙ ОТЕЧЕСТВЕННОЙ ВОЙНЕ </a:t>
            </a:r>
            <a:r>
              <a:rPr lang="ru-RU" b="1" dirty="0" smtClean="0"/>
              <a:t>1941-</a:t>
            </a:r>
            <a:r>
              <a:rPr lang="ru-RU" b="1" dirty="0"/>
              <a:t>1945 гг.»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ПАМЯТНЫЙ </a:t>
            </a:r>
            <a:r>
              <a:rPr lang="ru-RU" b="1" dirty="0"/>
              <a:t>ЗНАК «В ПАМЯТЬ ВОЕННОГО ПАРАДА В г. </a:t>
            </a:r>
            <a:r>
              <a:rPr lang="ru-RU" b="1" dirty="0" smtClean="0"/>
              <a:t>КУЙБЫШЕВЕ </a:t>
            </a:r>
            <a:r>
              <a:rPr lang="ru-RU" b="1" dirty="0"/>
              <a:t>7 НОЯБРЯ 1941г.»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02" y="3933057"/>
            <a:ext cx="1724818" cy="2439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071009"/>
            <a:ext cx="1240532" cy="228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504" y="3983765"/>
            <a:ext cx="1404037" cy="245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071009"/>
            <a:ext cx="1271528" cy="237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958" y="4071009"/>
            <a:ext cx="1364607" cy="2479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696648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0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Segoe Print" panose="02000600000000000000" pitchFamily="2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Segoe Print" panose="02000600000000000000" pitchFamily="2" charset="0"/>
              </a:rPr>
            </a:br>
            <a:r>
              <a:rPr lang="ru-RU" b="1" dirty="0" err="1" smtClean="0">
                <a:solidFill>
                  <a:srgbClr val="7030A0"/>
                </a:solidFill>
                <a:latin typeface="Segoe Print" panose="02000600000000000000" pitchFamily="2" charset="0"/>
              </a:rPr>
              <a:t>Мыгыш</a:t>
            </a:r>
            <a:r>
              <a:rPr lang="ru-RU" b="1" dirty="0" smtClean="0">
                <a:solidFill>
                  <a:srgbClr val="7030A0"/>
                </a:solidFill>
                <a:latin typeface="Segoe Print" panose="02000600000000000000" pitchFamily="2" charset="0"/>
              </a:rPr>
              <a:t> </a:t>
            </a:r>
            <a:r>
              <a:rPr lang="ru-RU" b="1" dirty="0">
                <a:solidFill>
                  <a:srgbClr val="7030A0"/>
                </a:solidFill>
                <a:latin typeface="Segoe Print" panose="02000600000000000000" pitchFamily="2" charset="0"/>
              </a:rPr>
              <a:t>Нина </a:t>
            </a:r>
            <a:r>
              <a:rPr lang="ru-RU" b="1" dirty="0" smtClean="0">
                <a:solidFill>
                  <a:srgbClr val="7030A0"/>
                </a:solidFill>
                <a:latin typeface="Segoe Print" panose="02000600000000000000" pitchFamily="2" charset="0"/>
              </a:rPr>
              <a:t>Константиновн</a:t>
            </a:r>
            <a:r>
              <a:rPr lang="ru-RU" b="1" dirty="0" smtClean="0">
                <a:solidFill>
                  <a:srgbClr val="7030A0"/>
                </a:solidFill>
              </a:rPr>
              <a:t>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31914" y="1484784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Picture 2" descr="C:\Users\Пользователь\Desktop\pobeda7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09" y="332656"/>
            <a:ext cx="830407" cy="149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Пользователь\Desktop\Труженики тыла\Мыгыш\IMG_389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87" t="8061" r="16392" b="10014"/>
          <a:stretch/>
        </p:blipFill>
        <p:spPr bwMode="auto">
          <a:xfrm>
            <a:off x="4572000" y="3775398"/>
            <a:ext cx="1800200" cy="286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C:\Users\Пользователь\Desktop\фото труж\Рисунок (133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020" y="1848852"/>
            <a:ext cx="2799878" cy="4212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9799" y="2060848"/>
            <a:ext cx="448822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Родилась 25 мая  </a:t>
            </a:r>
            <a:r>
              <a:rPr lang="ru-RU" sz="2400" b="1" dirty="0">
                <a:solidFill>
                  <a:srgbClr val="002060"/>
                </a:solidFill>
              </a:rPr>
              <a:t>1931 </a:t>
            </a:r>
            <a:r>
              <a:rPr lang="ru-RU" sz="2400" b="1" dirty="0" smtClean="0">
                <a:solidFill>
                  <a:srgbClr val="002060"/>
                </a:solidFill>
              </a:rPr>
              <a:t>года        в </a:t>
            </a:r>
            <a:r>
              <a:rPr lang="ru-RU" sz="2400" b="1" dirty="0">
                <a:solidFill>
                  <a:srgbClr val="002060"/>
                </a:solidFill>
              </a:rPr>
              <a:t>с. Верхний </a:t>
            </a:r>
            <a:r>
              <a:rPr lang="ru-RU" sz="2400" b="1" dirty="0" err="1">
                <a:solidFill>
                  <a:srgbClr val="002060"/>
                </a:solidFill>
              </a:rPr>
              <a:t>Темирсян</a:t>
            </a:r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err="1">
                <a:solidFill>
                  <a:srgbClr val="002060"/>
                </a:solidFill>
              </a:rPr>
              <a:t>Богдаченского</a:t>
            </a:r>
            <a:r>
              <a:rPr lang="ru-RU" sz="2400" b="1" dirty="0">
                <a:solidFill>
                  <a:srgbClr val="002060"/>
                </a:solidFill>
              </a:rPr>
              <a:t> района </a:t>
            </a:r>
            <a:r>
              <a:rPr lang="ru-RU" sz="2400" b="1" dirty="0" smtClean="0">
                <a:solidFill>
                  <a:srgbClr val="002060"/>
                </a:solidFill>
              </a:rPr>
              <a:t>Ульяновской области. </a:t>
            </a:r>
          </a:p>
          <a:p>
            <a:r>
              <a:rPr lang="ru-RU" sz="2400" b="1" dirty="0">
                <a:solidFill>
                  <a:srgbClr val="002060"/>
                </a:solidFill>
                <a:ea typeface="Calibri"/>
                <a:cs typeface="Times New Roman"/>
              </a:rPr>
              <a:t>Мать умерла в 1940 году</a:t>
            </a:r>
            <a:r>
              <a:rPr lang="ru-RU" sz="2400" b="1" dirty="0" smtClean="0">
                <a:solidFill>
                  <a:srgbClr val="002060"/>
                </a:solidFill>
                <a:ea typeface="Calibri"/>
                <a:cs typeface="Times New Roman"/>
              </a:rPr>
              <a:t>,  </a:t>
            </a:r>
            <a:r>
              <a:rPr lang="ru-RU" sz="2400" b="1" dirty="0">
                <a:solidFill>
                  <a:srgbClr val="002060"/>
                </a:solidFill>
                <a:ea typeface="Calibri"/>
                <a:cs typeface="Times New Roman"/>
              </a:rPr>
              <a:t>до начала войны. Отец погиб в 1942 году под Смоленском. Осталось их в семье 8 человек детей без </a:t>
            </a:r>
            <a:r>
              <a:rPr lang="ru-RU" sz="2400" b="1" dirty="0" smtClean="0">
                <a:solidFill>
                  <a:srgbClr val="002060"/>
                </a:solidFill>
                <a:ea typeface="Calibri"/>
                <a:cs typeface="Times New Roman"/>
              </a:rPr>
              <a:t>родителей.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Когда </a:t>
            </a:r>
            <a:r>
              <a:rPr lang="ru-RU" sz="2400" b="1" dirty="0">
                <a:solidFill>
                  <a:srgbClr val="002060"/>
                </a:solidFill>
              </a:rPr>
              <a:t>исполнилось 13 </a:t>
            </a:r>
            <a:r>
              <a:rPr lang="ru-RU" sz="2400" b="1" dirty="0" smtClean="0">
                <a:solidFill>
                  <a:srgbClr val="002060"/>
                </a:solidFill>
              </a:rPr>
              <a:t>лет, </a:t>
            </a:r>
            <a:r>
              <a:rPr lang="ru-RU" sz="2400" b="1" dirty="0">
                <a:solidFill>
                  <a:srgbClr val="002060"/>
                </a:solidFill>
              </a:rPr>
              <a:t>в 1943 </a:t>
            </a:r>
            <a:r>
              <a:rPr lang="ru-RU" sz="2400" b="1" dirty="0" smtClean="0">
                <a:solidFill>
                  <a:srgbClr val="002060"/>
                </a:solidFill>
              </a:rPr>
              <a:t>году, </a:t>
            </a:r>
            <a:r>
              <a:rPr lang="ru-RU" sz="2400" b="1" dirty="0">
                <a:solidFill>
                  <a:srgbClr val="002060"/>
                </a:solidFill>
              </a:rPr>
              <a:t>пошла работать на ферму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6560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5936" y="836712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НАГРАДЫ: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2204864"/>
            <a:ext cx="87129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МЕДАЛЬ «ЗА ДОБЛЕСТНЫЙ ТРУД В ВЕЛИКОЙ ОТЕЧЕСТВЕННОЙ ВОЙНЕ 1941-1945 ГГ</a:t>
            </a:r>
            <a:r>
              <a:rPr lang="ru-RU" b="1" dirty="0" smtClean="0"/>
              <a:t>.»</a:t>
            </a:r>
          </a:p>
          <a:p>
            <a:r>
              <a:rPr lang="ru-RU" b="1" dirty="0"/>
              <a:t>МЕДАЛЬ «60 ЛЕТ ПОБЕДЫ В ВЕЛИКОЙ ОТЕЧЕСТВЕННОЙ ВОЙНЕ </a:t>
            </a:r>
            <a:r>
              <a:rPr lang="ru-RU" b="1" dirty="0" smtClean="0"/>
              <a:t>1941-</a:t>
            </a:r>
            <a:r>
              <a:rPr lang="ru-RU" b="1" dirty="0"/>
              <a:t>1945 гг.»</a:t>
            </a:r>
          </a:p>
          <a:p>
            <a:r>
              <a:rPr lang="ru-RU" b="1" dirty="0" smtClean="0"/>
              <a:t>МЕДАЛЬ </a:t>
            </a:r>
            <a:r>
              <a:rPr lang="ru-RU" b="1" dirty="0"/>
              <a:t>«65 ЛЕТ ПОБЕДЫ В ВЕЛИКОЙ ОТЕЧЕСТВЕННОЙ ВОЙНЕ </a:t>
            </a:r>
            <a:r>
              <a:rPr lang="ru-RU" b="1" dirty="0" smtClean="0"/>
              <a:t>1941-</a:t>
            </a:r>
            <a:r>
              <a:rPr lang="ru-RU" b="1" dirty="0"/>
              <a:t>1945 гг.»</a:t>
            </a:r>
          </a:p>
          <a:p>
            <a:r>
              <a:rPr lang="ru-RU" b="1" dirty="0" smtClean="0"/>
              <a:t>ПАМЯТНЫЙ </a:t>
            </a:r>
            <a:r>
              <a:rPr lang="ru-RU" b="1" dirty="0"/>
              <a:t>ЗНАК «В ПАМЯТЬ ВОЕННОГО ПАРАДА В г. </a:t>
            </a:r>
            <a:r>
              <a:rPr lang="ru-RU" b="1" dirty="0" smtClean="0"/>
              <a:t>КУЙБЫШЕВЕ 7 </a:t>
            </a:r>
            <a:r>
              <a:rPr lang="ru-RU" b="1" dirty="0"/>
              <a:t>НОЯБРЯ 1941г.»</a:t>
            </a:r>
          </a:p>
          <a:p>
            <a:endParaRPr lang="ru-RU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704842"/>
            <a:ext cx="1676400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724" y="3811088"/>
            <a:ext cx="1322387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455" y="3811088"/>
            <a:ext cx="1438275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774576"/>
            <a:ext cx="1427163" cy="234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48109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7030A0"/>
                </a:solidFill>
                <a:latin typeface="Segoe Print" panose="02000600000000000000" pitchFamily="2" charset="0"/>
              </a:rPr>
              <a:t>Поганова</a:t>
            </a:r>
            <a:r>
              <a:rPr lang="ru-RU" b="1" dirty="0" smtClean="0">
                <a:solidFill>
                  <a:srgbClr val="7030A0"/>
                </a:solidFill>
                <a:latin typeface="Segoe Print" panose="02000600000000000000" pitchFamily="2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Segoe Print" panose="02000600000000000000" pitchFamily="2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Segoe Print" panose="02000600000000000000" pitchFamily="2" charset="0"/>
              </a:rPr>
              <a:t> Анастасия    Яковлевна</a:t>
            </a:r>
            <a:endParaRPr lang="ru-RU" dirty="0">
              <a:solidFill>
                <a:srgbClr val="7030A0"/>
              </a:solidFill>
              <a:latin typeface="Segoe Print" panose="02000600000000000000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Пользователь\Desktop\pobeda7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09" y="332656"/>
            <a:ext cx="830407" cy="149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Пользователь\Desktop\Труженики тыла\Зотова -Поганова\IMG_39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53" y="2060848"/>
            <a:ext cx="3348181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2276872"/>
            <a:ext cx="432048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Р</a:t>
            </a:r>
            <a:r>
              <a:rPr lang="ru-RU" sz="3200" b="1" dirty="0" smtClean="0">
                <a:solidFill>
                  <a:srgbClr val="002060"/>
                </a:solidFill>
              </a:rPr>
              <a:t>одилась </a:t>
            </a:r>
            <a:r>
              <a:rPr lang="ru-RU" sz="3200" b="1" dirty="0">
                <a:solidFill>
                  <a:srgbClr val="002060"/>
                </a:solidFill>
              </a:rPr>
              <a:t>4 января </a:t>
            </a:r>
            <a:r>
              <a:rPr lang="ru-RU" sz="3200" b="1" dirty="0" smtClean="0">
                <a:solidFill>
                  <a:srgbClr val="002060"/>
                </a:solidFill>
              </a:rPr>
              <a:t>1932 года </a:t>
            </a:r>
            <a:r>
              <a:rPr lang="ru-RU" sz="3200" b="1" dirty="0">
                <a:solidFill>
                  <a:srgbClr val="002060"/>
                </a:solidFill>
              </a:rPr>
              <a:t>в с. Усинское </a:t>
            </a:r>
            <a:r>
              <a:rPr lang="ru-RU" sz="3200" b="1" dirty="0" err="1">
                <a:solidFill>
                  <a:srgbClr val="002060"/>
                </a:solidFill>
              </a:rPr>
              <a:t>Шигонского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района.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С января 1944 года подростком </a:t>
            </a:r>
            <a:r>
              <a:rPr lang="ru-RU" sz="3200" b="1" dirty="0">
                <a:solidFill>
                  <a:srgbClr val="002060"/>
                </a:solidFill>
              </a:rPr>
              <a:t>начала работать телятницей </a:t>
            </a:r>
            <a:r>
              <a:rPr lang="ru-RU" sz="3200" b="1" dirty="0" smtClean="0">
                <a:solidFill>
                  <a:srgbClr val="002060"/>
                </a:solidFill>
              </a:rPr>
              <a:t>, </a:t>
            </a:r>
            <a:r>
              <a:rPr lang="ru-RU" sz="3200" b="1" dirty="0">
                <a:solidFill>
                  <a:srgbClr val="002060"/>
                </a:solidFill>
              </a:rPr>
              <a:t>а с марта </a:t>
            </a:r>
            <a:r>
              <a:rPr lang="ru-RU" sz="3200" b="1" dirty="0" smtClean="0">
                <a:solidFill>
                  <a:srgbClr val="002060"/>
                </a:solidFill>
              </a:rPr>
              <a:t>-дояркой </a:t>
            </a:r>
            <a:r>
              <a:rPr lang="ru-RU" sz="3200" b="1" dirty="0">
                <a:solidFill>
                  <a:srgbClr val="002060"/>
                </a:solidFill>
              </a:rPr>
              <a:t>в </a:t>
            </a:r>
            <a:r>
              <a:rPr lang="ru-RU" sz="3200" b="1" dirty="0" smtClean="0">
                <a:solidFill>
                  <a:srgbClr val="002060"/>
                </a:solidFill>
              </a:rPr>
              <a:t>колхозе.</a:t>
            </a:r>
          </a:p>
        </p:txBody>
      </p:sp>
    </p:spTree>
    <p:extLst>
      <p:ext uri="{BB962C8B-B14F-4D97-AF65-F5344CB8AC3E}">
        <p14:creationId xmlns:p14="http://schemas.microsoft.com/office/powerpoint/2010/main" val="1674451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9912" y="476672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НАГРАДЫ: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916832"/>
            <a:ext cx="8640960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/>
              <a:t>МЕДАЛЬ «ЗА </a:t>
            </a:r>
            <a:r>
              <a:rPr lang="ru-RU" b="1" dirty="0"/>
              <a:t>ДОБЛЕСТНЫЙ ТРУД В ВЕЛИКОЙ ОТЕЧЕСТВЕННОЙ ВОЙНЕ </a:t>
            </a:r>
            <a:r>
              <a:rPr lang="ru-RU" b="1" dirty="0" smtClean="0"/>
              <a:t>1941-1945гг.»</a:t>
            </a:r>
            <a:endParaRPr lang="ru-RU" b="1" dirty="0"/>
          </a:p>
          <a:p>
            <a:pPr>
              <a:lnSpc>
                <a:spcPct val="150000"/>
              </a:lnSpc>
            </a:pPr>
            <a:r>
              <a:rPr lang="ru-RU" b="1" dirty="0"/>
              <a:t>МЕДАЛЬ «60 ЛЕТ ПОБЕДЫ В ВЕЛИКОЙ ОТЕЧЕСТВЕННОЙ ВОЙНЕ 1941-1945 гг.»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МЕДАЛЬ </a:t>
            </a:r>
            <a:r>
              <a:rPr lang="ru-RU" b="1" dirty="0"/>
              <a:t>«65 ЛЕТ ПОБЕДЫ В ВЕЛИКОЙ ОТЕЧЕСТВЕННОЙ ВОЙНЕ 1941-1945 гг.»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ПАМЯТНЫЙ </a:t>
            </a:r>
            <a:r>
              <a:rPr lang="ru-RU" b="1" dirty="0"/>
              <a:t>ЗНАК «В ПАМЯТЬ ВОЕННОГО ПАРАДА В г. </a:t>
            </a:r>
            <a:r>
              <a:rPr lang="ru-RU" b="1" dirty="0" smtClean="0"/>
              <a:t>КУЙБЫШЕВЕ </a:t>
            </a:r>
            <a:r>
              <a:rPr lang="ru-RU" b="1" dirty="0"/>
              <a:t>7 НОЯБРЯ </a:t>
            </a:r>
            <a:r>
              <a:rPr lang="ru-RU" b="1" dirty="0" smtClean="0"/>
              <a:t>1941г»</a:t>
            </a:r>
            <a:endParaRPr lang="ru-RU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05064"/>
            <a:ext cx="1676400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785" y="4078089"/>
            <a:ext cx="1322387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96345"/>
            <a:ext cx="1438275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059833"/>
            <a:ext cx="1427163" cy="234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17265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9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23 февраля - 2</Template>
  <TotalTime>686</TotalTime>
  <Words>299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90</vt:lpstr>
      <vt:lpstr>Игошкина  Прасковья Григорьевна </vt:lpstr>
      <vt:lpstr>Презентация PowerPoint</vt:lpstr>
      <vt:lpstr> Мыгыш Нина Константиновна </vt:lpstr>
      <vt:lpstr>Презентация PowerPoint</vt:lpstr>
      <vt:lpstr>Поганова  Анастасия    Яковлевна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УЧРЕЖДЕНИЕ  МЕЖАПОСЕЛЕНЧЕСКАЯ ЦЕНТРАЛЬНАЯ БИБЛИОТЕКА  Сборно-Симоновская сельская библиотека</dc:title>
  <dc:creator>Пользователь</dc:creator>
  <cp:lastModifiedBy>Учитель</cp:lastModifiedBy>
  <cp:revision>108</cp:revision>
  <dcterms:created xsi:type="dcterms:W3CDTF">2015-03-21T09:34:15Z</dcterms:created>
  <dcterms:modified xsi:type="dcterms:W3CDTF">2016-04-17T16:47:16Z</dcterms:modified>
</cp:coreProperties>
</file>