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68" r:id="rId4"/>
    <p:sldId id="259" r:id="rId5"/>
    <p:sldId id="269" r:id="rId6"/>
    <p:sldId id="264" r:id="rId7"/>
    <p:sldId id="265" r:id="rId8"/>
    <p:sldId id="266" r:id="rId9"/>
    <p:sldId id="267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 userDrawn="1"/>
        </p:nvSpPr>
        <p:spPr>
          <a:xfrm>
            <a:off x="1643042" y="4286256"/>
            <a:ext cx="5857916" cy="17859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 userDrawn="1"/>
        </p:nvSpPr>
        <p:spPr>
          <a:xfrm>
            <a:off x="714348" y="1928802"/>
            <a:ext cx="7786742" cy="1857388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786" y="3214686"/>
            <a:ext cx="1643074" cy="1714512"/>
          </a:xfrm>
          <a:prstGeom prst="rect">
            <a:avLst/>
          </a:prstGeom>
        </p:spPr>
      </p:pic>
      <p:pic>
        <p:nvPicPr>
          <p:cNvPr id="12" name="Рисунок 11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3214686"/>
            <a:ext cx="1643074" cy="1714512"/>
          </a:xfrm>
          <a:prstGeom prst="rect">
            <a:avLst/>
          </a:prstGeom>
        </p:spPr>
      </p:pic>
      <p:pic>
        <p:nvPicPr>
          <p:cNvPr id="13" name="Рисунок 12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190" y="3214686"/>
            <a:ext cx="1643074" cy="1714512"/>
          </a:xfrm>
          <a:prstGeom prst="rect">
            <a:avLst/>
          </a:prstGeom>
        </p:spPr>
      </p:pic>
      <p:pic>
        <p:nvPicPr>
          <p:cNvPr id="14" name="Рисунок 13" descr="0_4a40d_5322024a_X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29454" y="3143248"/>
            <a:ext cx="1500198" cy="1714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4a40d_5322024a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1928794" cy="2040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DCCBC-5623-4341-AC3B-369011664F9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Муниципальное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автономное дошкольное образовательное учреждение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                           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.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Нижневартовска детский сад №77 «Эрудит»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54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Путешествие в зимний лес</a:t>
            </a:r>
          </a:p>
          <a:p>
            <a:pPr algn="ctr">
              <a:buNone/>
            </a:pPr>
            <a:endParaRPr lang="ru-RU" sz="54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Кашина Надежда Ивановна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Admin\Desktop\400852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1728192" cy="1728192"/>
          </a:xfrm>
          <a:prstGeom prst="rect">
            <a:avLst/>
          </a:prstGeom>
          <a:noFill/>
        </p:spPr>
      </p:pic>
      <p:pic>
        <p:nvPicPr>
          <p:cNvPr id="1027" name="Picture 3" descr="H:\занятие_открытое_дикие_животные_1\волк паль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93096"/>
            <a:ext cx="1864235" cy="2069849"/>
          </a:xfrm>
          <a:prstGeom prst="rect">
            <a:avLst/>
          </a:prstGeom>
          <a:noFill/>
        </p:spPr>
      </p:pic>
      <p:pic>
        <p:nvPicPr>
          <p:cNvPr id="1028" name="Picture 4" descr="H:\занятие_открытое_дикие_животные_1\олень пальц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293096"/>
            <a:ext cx="1953929" cy="2008105"/>
          </a:xfrm>
          <a:prstGeom prst="rect">
            <a:avLst/>
          </a:prstGeom>
          <a:noFill/>
        </p:spPr>
      </p:pic>
      <p:pic>
        <p:nvPicPr>
          <p:cNvPr id="1029" name="Picture 5" descr="H:\занятие_открытое_дикие_животные_1\тен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009530"/>
            <a:ext cx="4968552" cy="2540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заинь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2376264" cy="468052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63888" y="2432033"/>
            <a:ext cx="4392488" cy="65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вам большое!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6000" y="1628800"/>
            <a:ext cx="6174432" cy="3225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«Дорогие ребята, здравствуйте! 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В лесу произошла беда! Злая Пурга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заколдовала всех лесных зверей! Они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пропали.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сорока рассказала, что в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вашей группе живут маленькие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волшебники, которые умеют творить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чудеса.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Помогите, пожалуйста. Если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вы выполните все задания, звери снова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появятся в лесу!</a:t>
            </a: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14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Зайка -».                                  Зайка –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Попрыгайка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Paranoid\Desktop\грут заяц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3600399" cy="56886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Paranoid\Desktop\неб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Paranoid\Desktop\волшебный ле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бел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32656"/>
            <a:ext cx="3607296" cy="24048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603" name="Picture 3" descr="F:\каб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3810000" cy="28575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604" name="Picture 4" descr="F:\лос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501008"/>
            <a:ext cx="4415704" cy="293872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Paranoid\Desktop\лес тен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Paranoid\Desktop\след ле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Paranoid\Desktop\лес со зверям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Paranoid\Desktop\метел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60648"/>
            <a:ext cx="4286250" cy="6219825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-3033827"/>
            <a:ext cx="4405693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aseline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 Ы О М Д Л О 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6  7  4   1  5  3  2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115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31</cp:revision>
  <dcterms:created xsi:type="dcterms:W3CDTF">2013-01-18T18:17:53Z</dcterms:created>
  <dcterms:modified xsi:type="dcterms:W3CDTF">2016-04-17T10:16:27Z</dcterms:modified>
</cp:coreProperties>
</file>