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70" r:id="rId4"/>
    <p:sldId id="259" r:id="rId5"/>
    <p:sldId id="272" r:id="rId6"/>
    <p:sldId id="260" r:id="rId7"/>
    <p:sldId id="258" r:id="rId8"/>
    <p:sldId id="261" r:id="rId9"/>
    <p:sldId id="273" r:id="rId10"/>
    <p:sldId id="276" r:id="rId11"/>
    <p:sldId id="282" r:id="rId12"/>
    <p:sldId id="275" r:id="rId13"/>
    <p:sldId id="278" r:id="rId14"/>
    <p:sldId id="274" r:id="rId15"/>
    <p:sldId id="277" r:id="rId16"/>
    <p:sldId id="279" r:id="rId17"/>
    <p:sldId id="280" r:id="rId18"/>
    <p:sldId id="283" r:id="rId19"/>
    <p:sldId id="267" r:id="rId20"/>
    <p:sldId id="268" r:id="rId2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A2DE"/>
    <a:srgbClr val="DB6FCC"/>
    <a:srgbClr val="B5C119"/>
    <a:srgbClr val="FF6600"/>
    <a:srgbClr val="8B6E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38" autoAdjust="0"/>
  </p:normalViewPr>
  <p:slideViewPr>
    <p:cSldViewPr>
      <p:cViewPr varScale="1">
        <p:scale>
          <a:sx n="66" d="100"/>
          <a:sy n="66" d="100"/>
        </p:scale>
        <p:origin x="-2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1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98562-EED7-4B5D-A2EC-182615BAF58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11463-07E9-4C00-94DD-CEFF7EE94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729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F9EE9-986D-4B89-9F4E-957ABB151EA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5F2D0-5DCB-47B7-90E8-461114FBF5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095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5F2D0-5DCB-47B7-90E8-461114FBF5F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pull dir="rd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20880" cy="18582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  <a:latin typeface="Bookman Old Style" pitchFamily="18" charset="0"/>
              </a:rPr>
              <a:t>ЗДОРОВЬЕСБЕРЕГАЮЩЕЕ  ПРОСТРАНСТВО</a:t>
            </a:r>
            <a:endParaRPr lang="ru-RU" sz="4000" b="1" dirty="0">
              <a:solidFill>
                <a:schemeClr val="tx2">
                  <a:lumMod val="1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3491880" y="2204864"/>
            <a:ext cx="5184576" cy="4104456"/>
          </a:xfr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1900" b="1" u="sng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Выполнили</a:t>
            </a:r>
          </a:p>
          <a:p>
            <a:pPr algn="r">
              <a:lnSpc>
                <a:spcPct val="200000"/>
              </a:lnSpc>
              <a:buNone/>
            </a:pPr>
            <a:r>
              <a:rPr lang="ru-RU" sz="1900" b="1" u="sng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Воспитатели ГБОУ гимназии №1476 </a:t>
            </a:r>
          </a:p>
          <a:p>
            <a:pPr algn="r">
              <a:lnSpc>
                <a:spcPct val="200000"/>
              </a:lnSpc>
              <a:buNone/>
            </a:pPr>
            <a:r>
              <a:rPr lang="ru-RU" sz="1800" b="1" dirty="0" err="1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Суздалева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 Татьяна Михайловна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1800" b="1" dirty="0" err="1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Хомушко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 Светлана Владимировна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Щербакова Светлана Александровна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1800" b="1" dirty="0" err="1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Барбу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 Елена Михайловна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1800" b="1" dirty="0" err="1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Поличенкова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 Татьяна Александровна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Корсакова Елена Николаевна</a:t>
            </a:r>
          </a:p>
          <a:p>
            <a:pPr algn="r"/>
            <a:endParaRPr lang="ru-RU" sz="1800" dirty="0" smtClean="0">
              <a:solidFill>
                <a:schemeClr val="bg2">
                  <a:lumMod val="2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dlya_roditelei_logopeda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27584" y="2780928"/>
            <a:ext cx="2592289" cy="2639422"/>
          </a:xfr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снежные постройки\IMG_03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05064"/>
            <a:ext cx="4041152" cy="241528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52400"/>
            <a:ext cx="8424936" cy="9003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Подвижные игры на свежем воздухе круглый год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D:\ФОТО С SONY\DSC_15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96753"/>
            <a:ext cx="3738273" cy="21602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3" descr="C:\Documents and Settings\Admin\Мои документы\Мои рисунки\Изображение\Изображение 06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96753"/>
            <a:ext cx="3672408" cy="23194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2" descr="C:\Users\АСУС\Desktop\вязание\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005064"/>
            <a:ext cx="3200315" cy="23938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Физкультурные досуги и праздники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C:\Users\АСУС\Desktop\вязание\1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336704" cy="496797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193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Гимнастика после дневного сна в сочетании с воздушными ваннами и дыхательной гимнастикой.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IMG_20160204_15060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4560554"/>
            <a:ext cx="2376264" cy="16973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IMG_20160204_15064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492896"/>
            <a:ext cx="2376264" cy="17821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DSC0200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2492896"/>
            <a:ext cx="2376264" cy="25202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DSC01999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91880" y="3645024"/>
            <a:ext cx="2312261" cy="26642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Хождение по «дорожкам здоровья»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DSC02006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933056"/>
            <a:ext cx="3168352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DSC02008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933056"/>
            <a:ext cx="3192355" cy="23942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98" name="Picture 2" descr="C:\Users\АСУС\Downloads\DSCN03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268760"/>
            <a:ext cx="3264363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Дыхательная гимнастика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DSC01978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068961"/>
            <a:ext cx="3888432" cy="29163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DSC01994 (1)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28800"/>
            <a:ext cx="3987230" cy="29904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Артикуляционная гимнастика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DSC0197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5" y="1772816"/>
            <a:ext cx="4224469" cy="31683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DSC01970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501008"/>
            <a:ext cx="3264362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Точечный </a:t>
            </a:r>
            <a:r>
              <a:rPr lang="ru-RU" sz="3200" b="1" dirty="0" err="1" smtClean="0">
                <a:solidFill>
                  <a:schemeClr val="bg1"/>
                </a:solidFill>
                <a:latin typeface="Bookman Old Style" pitchFamily="18" charset="0"/>
              </a:rPr>
              <a:t>самомассаж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DSC01992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1" y="2287785"/>
            <a:ext cx="3921886" cy="29414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DSC01993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552" y="2287785"/>
            <a:ext cx="3921886" cy="29414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Занятия из серии «Здоровье»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DSC_0005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44824"/>
            <a:ext cx="3965802" cy="22322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DSC_0006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356993"/>
            <a:ext cx="3987230" cy="22443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Упражнения для релаксации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DSCN0399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077072"/>
            <a:ext cx="3312367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DSCN0343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268760"/>
            <a:ext cx="3312368" cy="24842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2" name="Picture 2" descr="C:\Users\АСУС\AppData\Local\Temp\Rar$DIa0.594\DSCN03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4464496" cy="36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260648"/>
            <a:ext cx="8856984" cy="6264696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Таким образом, созданное в дошкольном образовательном учреждении </a:t>
            </a:r>
            <a:r>
              <a:rPr lang="ru-RU" sz="1800" b="1" u="sng" dirty="0" err="1" smtClean="0">
                <a:solidFill>
                  <a:schemeClr val="bg1"/>
                </a:solidFill>
                <a:latin typeface="Bookman Old Style" pitchFamily="18" charset="0"/>
              </a:rPr>
              <a:t>здоровьесберегающее</a:t>
            </a:r>
            <a:r>
              <a:rPr lang="ru-RU" sz="1800" b="1" u="sng" dirty="0" smtClean="0">
                <a:solidFill>
                  <a:schemeClr val="bg1"/>
                </a:solidFill>
                <a:latin typeface="Bookman Old Style" pitchFamily="18" charset="0"/>
              </a:rPr>
              <a:t> пространство</a:t>
            </a: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позволяет качественно решать задачи по формированию физически развитой, социально-активной, творческой личности, с ранних лет заложить в сознании воспитанников любовь и уважение к занятиям физкультурой. Играя и наслаждаясь движениями, дошкольники овладевают основными когнитивными умениями, разнообразными действиями по управлению волевыми усилиями, направленными на изучение и решение проблем.</a:t>
            </a:r>
          </a:p>
          <a:p>
            <a:pPr algn="just">
              <a:lnSpc>
                <a:spcPct val="150000"/>
              </a:lnSpc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Направление активной деятельности детей на осознанное сохранение и укрепление своего здоровья позволяет  воспитанникам ДОУ быть физически, душевно и социально более благополучными при переходе от условий детского сада к ситуациям окружающего мира и школьной жизни.</a:t>
            </a:r>
          </a:p>
          <a:p>
            <a:pPr algn="just">
              <a:lnSpc>
                <a:spcPct val="150000"/>
              </a:lnSpc>
            </a:pPr>
            <a:endParaRPr lang="ru-RU" sz="1800" b="1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92696"/>
            <a:ext cx="7632848" cy="5688632"/>
          </a:xfrm>
        </p:spPr>
        <p:txBody>
          <a:bodyPr>
            <a:normAutofit/>
          </a:bodyPr>
          <a:lstStyle/>
          <a:p>
            <a:pPr algn="just" fontAlgn="base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    «Я не боюсь ещё и ещё раз повторить: забота о здоровье – это важнейший труд воспитателя. От жизнерадостности, бодрости детей зависит и духовная жизнь, мировоззрение, умственное развитие, прочность знаний, вера в свои силы».</a:t>
            </a:r>
            <a:endParaRPr lang="ru-RU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just" fontAlgn="base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                     В. А. Сухомлинский.</a:t>
            </a:r>
            <a:endParaRPr lang="ru-RU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lnSpc>
                <a:spcPct val="160000"/>
              </a:lnSpc>
              <a:buNone/>
            </a:pPr>
            <a:endParaRPr lang="ru-RU" sz="2100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endParaRPr lang="ru-RU" sz="1800" dirty="0">
              <a:latin typeface="Bookman Old Style" pitchFamily="18" charset="0"/>
            </a:endParaRPr>
          </a:p>
        </p:txBody>
      </p:sp>
      <p:pic>
        <p:nvPicPr>
          <p:cNvPr id="1026" name="Picture 2" descr="C:\Users\АСУС\Desktop\вязание\Depositphotos_1654879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429000"/>
            <a:ext cx="3821653" cy="27363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08448"/>
          </a:xfr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Bookman Old Style" pitchFamily="18" charset="0"/>
              </a:rPr>
              <a:t>Спасибо за внимание!</a:t>
            </a:r>
            <a:endParaRPr lang="ru-RU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6" name="Содержимое 5" descr="logoped_s_detm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2924944"/>
            <a:ext cx="3391673" cy="2306338"/>
          </a:xfr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idx="1"/>
          </p:nvPr>
        </p:nvSpPr>
        <p:spPr>
          <a:xfrm>
            <a:off x="467544" y="476672"/>
            <a:ext cx="8064896" cy="590465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Самой </a:t>
            </a:r>
            <a:r>
              <a:rPr lang="ru-RU" sz="2000" b="1" u="sng" dirty="0" smtClean="0">
                <a:solidFill>
                  <a:schemeClr val="bg1"/>
                </a:solidFill>
                <a:latin typeface="Bookman Old Style" pitchFamily="18" charset="0"/>
              </a:rPr>
              <a:t>актуальной</a:t>
            </a: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 проблемой на сегодняшний день является сохранение и укрепление здоровья детей. </a:t>
            </a:r>
            <a:r>
              <a:rPr lang="ru-RU" sz="1800" b="1" u="sng" dirty="0" smtClean="0">
                <a:solidFill>
                  <a:schemeClr val="bg1"/>
                </a:solidFill>
                <a:latin typeface="Bookman Old Style" pitchFamily="18" charset="0"/>
              </a:rPr>
              <a:t>Здоровье</a:t>
            </a: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рассматривается как полное физическое, психическое и социальное благополучие, как гармоничное состояние организма, которое позволяет человеку быть активным в своей жизни, добиваться успехов в различной деятельности. Для достижения гармонии с природой, самими собой необходимо учиться заботится о своем здоровье с детства. Очень важным на сегодняшний день является формирование у детей дошкольного возраста убеждений в необходимости сохранения своего здоровья и укрепления его посредствам </a:t>
            </a:r>
            <a:r>
              <a:rPr lang="ru-RU" sz="1800" b="1" dirty="0" err="1" smtClean="0">
                <a:solidFill>
                  <a:schemeClr val="bg1"/>
                </a:solidFill>
                <a:latin typeface="Bookman Old Style" pitchFamily="18" charset="0"/>
              </a:rPr>
              <a:t>здоровьесберегающих</a:t>
            </a: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технологий и приобщения к здоровому образу жизни.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280920" cy="5616624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  <a:buNone/>
            </a:pPr>
            <a:r>
              <a:rPr lang="ru-RU" sz="2000" i="1" dirty="0" smtClean="0"/>
              <a:t>     </a:t>
            </a:r>
            <a:r>
              <a:rPr lang="ru-RU" sz="1900" b="1" dirty="0" smtClean="0">
                <a:solidFill>
                  <a:schemeClr val="bg1"/>
                </a:solidFill>
                <a:latin typeface="Bookman Old Style" pitchFamily="18" charset="0"/>
              </a:rPr>
              <a:t>научить детей быть здоровыми душой и телом, стремиться творить своё здоровье, применяя знания и умения в согласии с законами природы, законами бытия. </a:t>
            </a:r>
          </a:p>
          <a:p>
            <a:pPr marL="252000" indent="-252000" algn="just">
              <a:lnSpc>
                <a:spcPct val="150000"/>
              </a:lnSpc>
              <a:buNone/>
            </a:pPr>
            <a:r>
              <a:rPr lang="ru-RU" sz="1900" b="1" dirty="0" smtClean="0">
                <a:solidFill>
                  <a:schemeClr val="bg1"/>
                </a:solidFill>
                <a:latin typeface="Bookman Old Style" pitchFamily="18" charset="0"/>
              </a:rPr>
              <a:t>     </a:t>
            </a: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Крайне важно сохранить нравственное, психическое и </a:t>
            </a:r>
          </a:p>
          <a:p>
            <a:pPr marL="252000" indent="-252000" algn="just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 физическое здоровье детей; формировать у учащихся</a:t>
            </a:r>
          </a:p>
          <a:p>
            <a:pPr marL="252000" indent="-252000" algn="just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 культуру сохранения и совершенствования собственного</a:t>
            </a:r>
          </a:p>
          <a:p>
            <a:pPr marL="252000" indent="-252000" algn="just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 здоровья, осознанный  выбор</a:t>
            </a:r>
          </a:p>
          <a:p>
            <a:pPr marL="252000" indent="-252000" algn="just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 здорового образа жизни; </a:t>
            </a:r>
          </a:p>
          <a:p>
            <a:pPr marL="252000" indent="-252000" algn="just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 знакомить учащихся с опытом и </a:t>
            </a:r>
          </a:p>
          <a:p>
            <a:pPr marL="252000" indent="-252000" algn="just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 традициями сохранения физического </a:t>
            </a:r>
          </a:p>
          <a:p>
            <a:pPr marL="252000" indent="-252000" algn="just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 и психического здоровья.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6" name="Рисунок 5" descr="зож2_sm_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4221088"/>
            <a:ext cx="3109457" cy="20882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Цель </a:t>
            </a:r>
            <a:r>
              <a:rPr lang="ru-RU" sz="2400" b="1" dirty="0" err="1" smtClean="0">
                <a:solidFill>
                  <a:schemeClr val="bg1"/>
                </a:solidFill>
                <a:latin typeface="Bookman Old Style" pitchFamily="18" charset="0"/>
              </a:rPr>
              <a:t>здоровьесберагающего</a:t>
            </a: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  пространства: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Создание условий для физкультурно-оздоровительной работы в группе, ресурсное обеспечение;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Повышение профессионального мастерства педагогов;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Комплексное решение физкультурно-оздоровительных мероприятий;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Использование в работе с дошкольниками современных </a:t>
            </a:r>
            <a:r>
              <a:rPr lang="ru-RU" sz="2000" b="1" dirty="0" err="1" smtClean="0">
                <a:solidFill>
                  <a:schemeClr val="bg1"/>
                </a:solidFill>
                <a:latin typeface="Bookman Old Style" pitchFamily="18" charset="0"/>
              </a:rPr>
              <a:t>здоровьесберегающих</a:t>
            </a: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 технологий.</a:t>
            </a:r>
            <a:endParaRPr lang="ru-RU" sz="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Задачи: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Комплексность использования природных факторов, всех средств физического воспитания;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Систематичность и последовательность;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Индивидуально - дифференцированный подход.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Основные принципы: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136904" cy="55446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</a:t>
            </a:r>
            <a:b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  </a:t>
            </a:r>
            <a:r>
              <a:rPr lang="ru-RU" sz="1700" b="1" dirty="0" smtClean="0">
                <a:solidFill>
                  <a:schemeClr val="bg1"/>
                </a:solidFill>
                <a:latin typeface="Bookman Old Style" pitchFamily="18" charset="0"/>
              </a:rPr>
              <a:t>В концепции </a:t>
            </a:r>
            <a:r>
              <a:rPr lang="ru-RU" sz="1700" b="1" i="1" dirty="0" smtClean="0">
                <a:solidFill>
                  <a:schemeClr val="bg1"/>
                </a:solidFill>
                <a:latin typeface="Bookman Old Style" pitchFamily="18" charset="0"/>
              </a:rPr>
              <a:t>дошкольного образования</a:t>
            </a:r>
            <a:r>
              <a:rPr lang="ru-RU" sz="1700" b="1" dirty="0" smtClean="0">
                <a:solidFill>
                  <a:schemeClr val="bg1"/>
                </a:solidFill>
                <a:latin typeface="Bookman Old Style" pitchFamily="18" charset="0"/>
              </a:rPr>
              <a:t> предусмотрено не только сохранение, но и активное формирование здорового образа жизни и здоровья воспитанников. </a:t>
            </a: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 Здоровьесберегающие технологии в дошкольном образовании - технологии, направленные на решение приоритетной задачи современного дошкольного образования – задачи сохранения, поддержания и обогащения здоровья субъектов педагогического процесса в детском саду: </a:t>
            </a:r>
            <a:r>
              <a:rPr lang="ru-RU" sz="1800" b="1" u="sng" dirty="0" smtClean="0">
                <a:solidFill>
                  <a:schemeClr val="bg1"/>
                </a:solidFill>
                <a:latin typeface="Bookman Old Style" pitchFamily="18" charset="0"/>
              </a:rPr>
              <a:t>детей, педагогов и родителей.</a:t>
            </a: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 Эти технологии занимают одно из важнейших направлений в психолого-педагогическом сопровождении в условиях реализации ФГОС ДО.</a:t>
            </a:r>
            <a:endParaRPr lang="ru-RU" sz="1800" b="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332656"/>
            <a:ext cx="7344816" cy="792088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solidFill>
                  <a:schemeClr val="bg1"/>
                </a:solidFill>
                <a:latin typeface="Bookman Old Style" pitchFamily="18" charset="0"/>
              </a:rPr>
              <a:t>«</a:t>
            </a:r>
            <a:r>
              <a:rPr lang="ru-RU" sz="2600" b="1" u="sng" dirty="0" smtClean="0">
                <a:solidFill>
                  <a:schemeClr val="bg1"/>
                </a:solidFill>
                <a:latin typeface="Bookman Old Style" pitchFamily="18" charset="0"/>
              </a:rPr>
              <a:t>Здоровьесберегающая</a:t>
            </a:r>
            <a:r>
              <a:rPr lang="ru-RU" sz="2800" b="1" u="sng" dirty="0" smtClean="0">
                <a:solidFill>
                  <a:schemeClr val="bg1"/>
                </a:solidFill>
                <a:latin typeface="Bookman Old Style" pitchFamily="18" charset="0"/>
              </a:rPr>
              <a:t> технология» </a:t>
            </a:r>
            <a:endParaRPr lang="ru-RU" sz="2800" b="1" u="sng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332656"/>
            <a:ext cx="8136904" cy="3456384"/>
          </a:xfrm>
        </p:spPr>
        <p:txBody>
          <a:bodyPr>
            <a:noAutofit/>
          </a:bodyPr>
          <a:lstStyle/>
          <a:p>
            <a:pPr indent="0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  В </a:t>
            </a:r>
            <a:r>
              <a:rPr lang="ru-RU" sz="2000" b="1" dirty="0" err="1" smtClean="0">
                <a:solidFill>
                  <a:schemeClr val="bg1"/>
                </a:solidFill>
                <a:latin typeface="Bookman Old Style" pitchFamily="18" charset="0"/>
              </a:rPr>
              <a:t>здоровьесберегающем</a:t>
            </a: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 пространстве особое, важное место занимает </a:t>
            </a:r>
            <a:r>
              <a:rPr lang="ru-RU" sz="2000" b="1" u="sng" dirty="0" smtClean="0">
                <a:solidFill>
                  <a:schemeClr val="bg1"/>
                </a:solidFill>
                <a:latin typeface="Bookman Old Style" pitchFamily="18" charset="0"/>
              </a:rPr>
              <a:t>физкультурно-оздоровительная работа </a:t>
            </a: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и правильная организация двигательной деятельности воспитанников. </a:t>
            </a:r>
          </a:p>
          <a:p>
            <a:pPr indent="0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 Это целый комплекс </a:t>
            </a:r>
            <a:r>
              <a:rPr lang="ru-RU" sz="2000" b="1" dirty="0" err="1" smtClean="0">
                <a:solidFill>
                  <a:schemeClr val="bg1"/>
                </a:solidFill>
                <a:latin typeface="Bookman Old Style" pitchFamily="18" charset="0"/>
              </a:rPr>
              <a:t>физкультурно</a:t>
            </a: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 – оздоровительной работы, которую проводят педагоги на базе</a:t>
            </a: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 ГБОУ гимназии №1476 (ДО №2) :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SkCx679dIb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75656" y="4221088"/>
            <a:ext cx="2088232" cy="20882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6" name="Picture 2" descr="D:\Фотографии\39_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221088"/>
            <a:ext cx="2160240" cy="20882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260648"/>
            <a:ext cx="8435280" cy="45720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Утренняя гимнастика;</a:t>
            </a:r>
          </a:p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Физкультурные занятия;</a:t>
            </a:r>
          </a:p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Физкультминутки;</a:t>
            </a:r>
          </a:p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Подвижные игры;</a:t>
            </a:r>
          </a:p>
          <a:p>
            <a:endParaRPr lang="ru-RU" dirty="0"/>
          </a:p>
        </p:txBody>
      </p:sp>
      <p:pic>
        <p:nvPicPr>
          <p:cNvPr id="5" name="Рисунок 4" descr="DSC_164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692696"/>
            <a:ext cx="3722327" cy="23404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DSC0197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4048" y="3933056"/>
            <a:ext cx="3760590" cy="231763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46" name="Picture 2" descr="C:\Users\АСУС\AppData\Local\Temp\Rar$DIa0.439\DSCN03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573016"/>
            <a:ext cx="3528392" cy="26462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r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ysClr val="windowText" lastClr="000000"/>
      </a:dk1>
      <a:lt1>
        <a:sysClr val="window" lastClr="FFFFFF"/>
      </a:lt1>
      <a:dk2>
        <a:srgbClr val="7030A0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8505</TotalTime>
  <Words>478</Words>
  <Application>Microsoft Office PowerPoint</Application>
  <PresentationFormat>Экран (4:3)</PresentationFormat>
  <Paragraphs>53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ЗДОРОВЬЕСБЕРЕГАЮЩЕЕ  ПРОСТРАНСТВО</vt:lpstr>
      <vt:lpstr>Презентация PowerPoint</vt:lpstr>
      <vt:lpstr>Презентация PowerPoint</vt:lpstr>
      <vt:lpstr>Цель здоровьесберагающего  пространства:</vt:lpstr>
      <vt:lpstr>Задачи:</vt:lpstr>
      <vt:lpstr>Основные принципы:</vt:lpstr>
      <vt:lpstr> 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     В концепции дошкольного образования предусмотрено не только сохранение, но и активное формирование здорового образа жизни и здоровья воспитанников.     Здоровьесберегающие технологии в дошкольном образовании - технологии, направленные на решение приоритетной задачи современного дошкольного образования – задачи сохранения, поддержания и обогащения здоровья субъектов педагогического процесса в детском саду: детей, педагогов и родителей. Эти технологии занимают одно из важнейших направлений в психолого-педагогическом сопровождении в условиях реализации ФГОС ДО.</vt:lpstr>
      <vt:lpstr> </vt:lpstr>
      <vt:lpstr>Презентация PowerPoint</vt:lpstr>
      <vt:lpstr>Подвижные игры на свежем воздухе круглый год</vt:lpstr>
      <vt:lpstr>Физкультурные досуги и праздники</vt:lpstr>
      <vt:lpstr>Презентация PowerPoint</vt:lpstr>
      <vt:lpstr>Хождение по «дорожкам здоровья»</vt:lpstr>
      <vt:lpstr>Дыхательная гимнастика</vt:lpstr>
      <vt:lpstr>Артикуляционная гимнастика</vt:lpstr>
      <vt:lpstr>Точечный самомассаж</vt:lpstr>
      <vt:lpstr>Занятия из серии «Здоровье»</vt:lpstr>
      <vt:lpstr>Упражнения для релаксации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связной монологической речи детей старшего дошкольного возраста  с ОНР</dc:title>
  <dc:creator>ASUS</dc:creator>
  <cp:lastModifiedBy>Света</cp:lastModifiedBy>
  <cp:revision>121</cp:revision>
  <dcterms:created xsi:type="dcterms:W3CDTF">2015-01-05T14:55:28Z</dcterms:created>
  <dcterms:modified xsi:type="dcterms:W3CDTF">2016-04-17T10:19:56Z</dcterms:modified>
</cp:coreProperties>
</file>