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293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28925" y="5534561"/>
            <a:ext cx="621507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Автор:</a:t>
            </a:r>
          </a:p>
          <a:p>
            <a:r>
              <a:rPr lang="ru-RU" sz="2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Нарин-Шаринов Сергей Алексеевич, учитель физической культуры МБОУ «Привольненская СОШ»</a:t>
            </a:r>
            <a:endParaRPr lang="ru-RU" sz="20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6905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76683" y="188640"/>
            <a:ext cx="679064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6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Добро пожаловать!</a:t>
            </a:r>
            <a:endParaRPr lang="ru-RU" sz="6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5936" y="2214989"/>
            <a:ext cx="1800200" cy="2365780"/>
          </a:xfrm>
          <a:prstGeom prst="rect">
            <a:avLst/>
          </a:prstGeom>
        </p:spPr>
      </p:pic>
      <p:pic>
        <p:nvPicPr>
          <p:cNvPr id="5" name="Picture 4" descr="http://2.bp.blogspot.com/-UcI6y7pK338/UWZyYaGBaqI/AAAAAAAAASw/_xMyNrjMvOw/s200/506973_html_m5d0acfda%2B(1).png"/>
          <p:cNvPicPr>
            <a:picLocks noChangeAspect="1" noChangeArrowheads="1"/>
          </p:cNvPicPr>
          <p:nvPr/>
        </p:nvPicPr>
        <p:blipFill>
          <a:blip r:embed="rId4" cstate="print"/>
          <a:srcRect l="12329"/>
          <a:stretch>
            <a:fillRect/>
          </a:stretch>
        </p:blipFill>
        <p:spPr bwMode="auto">
          <a:xfrm>
            <a:off x="395536" y="1670070"/>
            <a:ext cx="2232248" cy="2708688"/>
          </a:xfrm>
          <a:prstGeom prst="rect">
            <a:avLst/>
          </a:prstGeom>
          <a:noFill/>
        </p:spPr>
      </p:pic>
      <p:pic>
        <p:nvPicPr>
          <p:cNvPr id="6" name="Picture 2" descr="http://3.bp.blogspot.com/-czFuJZkckfc/UWZx9_GcgAI/AAAAAAAAASY/D-Aa80K2F3Q/s1600/506973_html_2c86f4e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2492896"/>
            <a:ext cx="1473990" cy="2106335"/>
          </a:xfrm>
          <a:prstGeom prst="rect">
            <a:avLst/>
          </a:prstGeom>
          <a:noFill/>
        </p:spPr>
      </p:pic>
      <p:pic>
        <p:nvPicPr>
          <p:cNvPr id="7" name="Picture 2" descr="http://2014.info/images/forupload/sneginka_luchik.png"/>
          <p:cNvPicPr>
            <a:picLocks noChangeAspect="1" noChangeArrowheads="1"/>
          </p:cNvPicPr>
          <p:nvPr/>
        </p:nvPicPr>
        <p:blipFill>
          <a:blip r:embed="rId6" cstate="print"/>
          <a:srcRect l="48247"/>
          <a:stretch>
            <a:fillRect/>
          </a:stretch>
        </p:blipFill>
        <p:spPr bwMode="auto">
          <a:xfrm>
            <a:off x="5796136" y="3690400"/>
            <a:ext cx="1572673" cy="2536537"/>
          </a:xfrm>
          <a:prstGeom prst="rect">
            <a:avLst/>
          </a:prstGeom>
          <a:noFill/>
        </p:spPr>
      </p:pic>
      <p:pic>
        <p:nvPicPr>
          <p:cNvPr id="8" name="Picture 2" descr="http://2014.info/images/forupload/sneginka_luchik.png"/>
          <p:cNvPicPr>
            <a:picLocks noChangeAspect="1" noChangeArrowheads="1"/>
          </p:cNvPicPr>
          <p:nvPr/>
        </p:nvPicPr>
        <p:blipFill>
          <a:blip r:embed="rId6" cstate="print"/>
          <a:srcRect t="16467" r="51753"/>
          <a:stretch>
            <a:fillRect/>
          </a:stretch>
        </p:blipFill>
        <p:spPr bwMode="auto">
          <a:xfrm>
            <a:off x="2112981" y="3397879"/>
            <a:ext cx="1882955" cy="27212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67005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4139952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572000" y="116632"/>
            <a:ext cx="4104456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18796" y="0"/>
            <a:ext cx="221086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anose="03010101010201010101" pitchFamily="66" charset="0"/>
              </a:rPr>
              <a:t>Леопард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anose="03010101010201010101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980728"/>
            <a:ext cx="4104456" cy="547260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74320" algn="just">
              <a:lnSpc>
                <a:spcPct val="120000"/>
              </a:lnSpc>
              <a:buClr>
                <a:srgbClr val="D16349"/>
              </a:buClr>
              <a:buSzPct val="85000"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Горный спасатель-альпинист Леопард живет в кроне огромного дерева, которое растет на самой высокой скале в заснеженных горах Кавказа. Он всегда готов прийти на помощь и не раз спасал расположенную неподалеку деревню от лавин.</a:t>
            </a:r>
          </a:p>
          <a:p>
            <a:pPr lvl="0" indent="274320" algn="just">
              <a:lnSpc>
                <a:spcPct val="120000"/>
              </a:lnSpc>
              <a:buClr>
                <a:srgbClr val="D16349"/>
              </a:buClr>
              <a:buSzPct val="85000"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Леопард – прекрасный сноубордист, он научил этому виду спорта всех своих друзей и соседей. У Леопарда веселый нрав, он не может жить в одиночестве и очень любит танцевать.</a:t>
            </a:r>
          </a:p>
        </p:txBody>
      </p:sp>
    </p:spTree>
    <p:extLst>
      <p:ext uri="{BB962C8B-B14F-4D97-AF65-F5344CB8AC3E}">
        <p14:creationId xmlns:p14="http://schemas.microsoft.com/office/powerpoint/2010/main" xmlns="" val="3610275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572000" y="116632"/>
            <a:ext cx="4104456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32713" y="0"/>
            <a:ext cx="358303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anose="03010101010201010101" pitchFamily="66" charset="0"/>
              </a:rPr>
              <a:t>Белый мишка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anose="03010101010201010101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980728"/>
            <a:ext cx="4104456" cy="547260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74320" algn="just">
              <a:lnSpc>
                <a:spcPct val="120000"/>
              </a:lnSpc>
              <a:buClr>
                <a:srgbClr val="D16349"/>
              </a:buClr>
              <a:buSzPct val="85000"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Белый мишка с раннего детства воспитывался полярниками. Именно они научили его кататься на лыжах, бегать на коньках и играть в керлинг. Но больше всего белому мишке понравилось кататься на спортивных санках. Он стал настоящим саночником и бобслеистом, а его друзья – тюлени и морские котики - с удовольствием наблюдают за его победами. Теперь они вместе устраивают соревнования по этим видам спорта.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4067944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8012" y="80124"/>
            <a:ext cx="4283968" cy="6697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3837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572000" y="116632"/>
            <a:ext cx="4104456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15354" y="0"/>
            <a:ext cx="16177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anose="03010101010201010101" pitchFamily="66" charset="0"/>
              </a:rPr>
              <a:t>Зайка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anose="03010101010201010101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980728"/>
            <a:ext cx="4104456" cy="547260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74320" algn="just">
              <a:buClr>
                <a:srgbClr val="D16349"/>
              </a:buClr>
              <a:buSzPct val="85000"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Зайка – самая активная жительница зимнего леса. Ее друзья всегда удивляются – и как она все успевает!? Ведь Зайка не только успевает учиться в Лесной Академии на «отлично», помогать маме в семейном ресторанчике «Лесная запруда», но и участвовать в различных спортивных соревнованиях. Зайка уверяет своих друзей, что у нее нет никакого секрета: просто она очень любит спорт. А еще она любит петь и танцевать.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4067944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3.bp.blogspot.com/-czFuJZkckfc/UWZx9_GcgAI/AAAAAAAAASY/D-Aa80K2F3Q/s1600/506973_html_2c86f4e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6632"/>
            <a:ext cx="4211960" cy="64807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07101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572000" y="116632"/>
            <a:ext cx="4104456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07206" y="0"/>
            <a:ext cx="263405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anose="03010101010201010101" pitchFamily="66" charset="0"/>
              </a:rPr>
              <a:t>Снежинка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anose="03010101010201010101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980728"/>
            <a:ext cx="4104456" cy="547260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74320" algn="just">
              <a:buClr>
                <a:srgbClr val="D16349"/>
              </a:buClr>
              <a:buSzPct val="85000"/>
            </a:pPr>
            <a:r>
              <a:rPr lang="ru-RU" sz="1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Однажды на Землю упала звезда, которая прочертила светящуюся линию на ночном небосклоне. Это была еще одна космическая путешественница – Снежинка. Она прилетела на Землю с ледяной планеты. Ее кожа была белой и прозрачной, как первый снег, а сама она выглядела как снежный кристаллик. И, не смотря на то, что Лучик и Снежинка были абсолютно разными, у них было много общего.</a:t>
            </a:r>
          </a:p>
          <a:p>
            <a:pPr lvl="0" indent="274320" algn="just">
              <a:buClr>
                <a:srgbClr val="D16349"/>
              </a:buClr>
              <a:buSzPct val="85000"/>
            </a:pPr>
            <a:r>
              <a:rPr lang="ru-RU" sz="1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Снежинка тоже стала с удовольствием кататься с гор на лыжах, а вместе с Лучиком они придумали абсолютно новые для землян виды спорта - керлинг на колясках и </a:t>
            </a:r>
            <a:r>
              <a:rPr lang="ru-RU" sz="17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следж</a:t>
            </a:r>
            <a:r>
              <a:rPr lang="ru-RU" sz="1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-хоккей на льду.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4067944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2014.info/images/forupload/sneginka_luchik.png"/>
          <p:cNvPicPr>
            <a:picLocks noChangeAspect="1" noChangeArrowheads="1"/>
          </p:cNvPicPr>
          <p:nvPr/>
        </p:nvPicPr>
        <p:blipFill>
          <a:blip r:embed="rId3" cstate="print"/>
          <a:srcRect t="16467" r="51753"/>
          <a:stretch>
            <a:fillRect/>
          </a:stretch>
        </p:blipFill>
        <p:spPr bwMode="auto">
          <a:xfrm>
            <a:off x="-24569" y="332656"/>
            <a:ext cx="4008224" cy="61062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61838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572000" y="116632"/>
            <a:ext cx="4104456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56045" y="0"/>
            <a:ext cx="173637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anose="03010101010201010101" pitchFamily="66" charset="0"/>
              </a:rPr>
              <a:t>Лучик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anose="03010101010201010101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980728"/>
            <a:ext cx="4104456" cy="547260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74320" algn="just">
              <a:lnSpc>
                <a:spcPct val="120000"/>
              </a:lnSpc>
              <a:buClr>
                <a:srgbClr val="D16349"/>
              </a:buClr>
              <a:buSzPct val="85000"/>
            </a:pPr>
            <a:r>
              <a:rPr lang="ru-RU" sz="1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Лучик прилетел на Землю с планеты, где всегда жарко. Все было для него новым: холодные зимы, снег, ветер, и, конечно же, незнакомые люди вокруг него. Лучик всегда был со всеми мил и приветлив, всегда был готов помочь и поддержать окружающих. В свою очередь, люди научили Лучика кататься с гор на лыжах, лыжным гонкам и биатлону. Вот тогда-то все и поняли, что у Лучика – просто невероятные возможности. Так что совсем скоро Лучик стал настоящим любимцем всех вокруг</a:t>
            </a:r>
            <a:r>
              <a:rPr lang="ru-RU" sz="1900" dirty="0">
                <a:solidFill>
                  <a:prstClr val="black"/>
                </a:solidFill>
                <a:latin typeface="Georgia"/>
              </a:rPr>
              <a:t>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4067944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2014.info/images/forupload/sneginka_luchik.png"/>
          <p:cNvPicPr>
            <a:picLocks noChangeAspect="1" noChangeArrowheads="1"/>
          </p:cNvPicPr>
          <p:nvPr/>
        </p:nvPicPr>
        <p:blipFill>
          <a:blip r:embed="rId3" cstate="print"/>
          <a:srcRect l="48247"/>
          <a:stretch>
            <a:fillRect/>
          </a:stretch>
        </p:blipFill>
        <p:spPr bwMode="auto">
          <a:xfrm>
            <a:off x="85893" y="118801"/>
            <a:ext cx="4054059" cy="65387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17950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55576" y="188640"/>
            <a:ext cx="743825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6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Спасибо за внимание!</a:t>
            </a:r>
            <a:endParaRPr lang="ru-RU" sz="6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42001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435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7</cp:revision>
  <dcterms:created xsi:type="dcterms:W3CDTF">2016-02-06T21:56:22Z</dcterms:created>
  <dcterms:modified xsi:type="dcterms:W3CDTF">2016-04-17T07:13:37Z</dcterms:modified>
</cp:coreProperties>
</file>