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94" r:id="rId2"/>
    <p:sldId id="256" r:id="rId3"/>
    <p:sldId id="280" r:id="rId4"/>
    <p:sldId id="265" r:id="rId5"/>
    <p:sldId id="282" r:id="rId6"/>
    <p:sldId id="284" r:id="rId7"/>
    <p:sldId id="281" r:id="rId8"/>
    <p:sldId id="283" r:id="rId9"/>
    <p:sldId id="295" r:id="rId10"/>
    <p:sldId id="28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8EE"/>
    <a:srgbClr val="820041"/>
    <a:srgbClr val="3F3B07"/>
    <a:srgbClr val="9E8E2E"/>
    <a:srgbClr val="988E10"/>
    <a:srgbClr val="797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72C33EA-9F9B-4827-BD07-F28C94C62037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39D882-F377-4624-AE80-F0EB42969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1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4162D7-2514-45E4-8838-0956913215B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8EC228-F2ED-46D1-BD35-B98B5906FBA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18565B16-8774-4B56-898B-2BAF091A8D9B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2EC54997-7C35-4301-B3D3-D9E4FF030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9786A163-EEE4-4D14-BDD3-9F4BF04B0466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0B18A31C-201A-405D-9841-C9B1F3465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41005677-0FD1-4BD4-BD11-D7BB9169A551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BBBAFE6C-D9F8-4354-8543-631A6D3A3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F3D48C66-A5FE-4158-82FE-141F57D0629F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EE03DD82-3D2E-45A0-9B5B-1791AFDB5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BF365FE8-E0FE-4622-8597-E4CABE682AEE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5FC4D07C-A0B7-40AD-B09A-9E69080EE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CDFC86F4-D2E5-4907-985F-D6E2889E3A04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A50B7A06-7CD9-451C-B1BD-6BB74F45D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EFC92D8B-EAD9-4CBA-A6FC-AF53F0D84D9C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A6CAB673-3F31-4F13-A7C9-0812727E7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91C4362E-40F5-4DFE-A2E2-3955ED9937E0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C8808C01-773A-4CD2-B851-25E3F938F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AADA138C-E1B0-45DB-8594-6D7817573FD2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A6B43BFD-89A9-4D46-890E-18BBE4BDA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31F81D77-2135-4969-BBFD-B9F7E6C72E67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322B58CE-3DC3-4607-850B-107E2918C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E56C380A-C8C5-461C-8C66-92FEE6C13BBA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fld id="{6B5ABF0F-AD42-4B4C-BF90-621C5F619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3F9F9A-C3D6-4510-AA37-D806D9010B0C}" type="datetimeFigureOut">
              <a:rPr lang="ru-RU"/>
              <a:pPr>
                <a:defRPr/>
              </a:pPr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47ED60-2230-4033-8221-0A71F08B0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gif"/><Relationship Id="rId12" Type="http://schemas.openxmlformats.org/officeDocument/2006/relationships/image" Target="../media/image10.gif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&#1044;&#1077;&#1090;&#1089;&#1090;&#1074;&#1086;-&#1092;&#1072;&#1085;&#1092;&#1072;&#1088;&#1099;%20&#8211;%20&#1042;&#1099;&#1093;&#1086;&#1076;%20&#1090;&#1077;&#1082;&#1089;&#1090;%20&#1074;&#1077;&#1076;&#1091;&#1097;&#1080;&#1093;%20(www.petamusic.ru).mp3" TargetMode="Externa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gif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10" Type="http://schemas.openxmlformats.org/officeDocument/2006/relationships/image" Target="../media/image11.png"/><Relationship Id="rId4" Type="http://schemas.openxmlformats.org/officeDocument/2006/relationships/image" Target="../media/image1.jpeg"/><Relationship Id="rId9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9.gif"/><Relationship Id="rId18" Type="http://schemas.openxmlformats.org/officeDocument/2006/relationships/image" Target="../media/image24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jpeg"/><Relationship Id="rId12" Type="http://schemas.openxmlformats.org/officeDocument/2006/relationships/image" Target="../media/image18.gif"/><Relationship Id="rId17" Type="http://schemas.openxmlformats.org/officeDocument/2006/relationships/image" Target="../media/image23.png"/><Relationship Id="rId2" Type="http://schemas.openxmlformats.org/officeDocument/2006/relationships/audio" Target="file:///C:\Users\1061\Desktop\&#1055;&#1056;&#1045;&#1052;&#1048;&#1071;\5_mp3_59021.mp3" TargetMode="External"/><Relationship Id="rId16" Type="http://schemas.openxmlformats.org/officeDocument/2006/relationships/image" Target="../media/image22.png"/><Relationship Id="rId1" Type="http://schemas.openxmlformats.org/officeDocument/2006/relationships/audio" Target="file:///C:\Users\1061\Desktop\&#1055;&#1056;&#1045;&#1052;&#1048;&#1071;\2_mp3_21242.mp3" TargetMode="External"/><Relationship Id="rId6" Type="http://schemas.openxmlformats.org/officeDocument/2006/relationships/image" Target="../media/image1.jpeg"/><Relationship Id="rId11" Type="http://schemas.openxmlformats.org/officeDocument/2006/relationships/image" Target="../media/image17.gif"/><Relationship Id="rId5" Type="http://schemas.openxmlformats.org/officeDocument/2006/relationships/image" Target="../media/image2.gif"/><Relationship Id="rId15" Type="http://schemas.openxmlformats.org/officeDocument/2006/relationships/image" Target="../media/image21.gif"/><Relationship Id="rId10" Type="http://schemas.openxmlformats.org/officeDocument/2006/relationships/image" Target="../media/image16.gif"/><Relationship Id="rId19" Type="http://schemas.openxmlformats.org/officeDocument/2006/relationships/image" Target="../media/image25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3.gif"/><Relationship Id="rId1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8.png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1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gif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11.png"/><Relationship Id="rId10" Type="http://schemas.openxmlformats.org/officeDocument/2006/relationships/image" Target="../media/image32.gif"/><Relationship Id="rId4" Type="http://schemas.openxmlformats.org/officeDocument/2006/relationships/image" Target="../media/image1.jpeg"/><Relationship Id="rId9" Type="http://schemas.openxmlformats.org/officeDocument/2006/relationships/image" Target="../media/image3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gif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37.gif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gif"/><Relationship Id="rId2" Type="http://schemas.openxmlformats.org/officeDocument/2006/relationships/audio" Target="file:///C:\Users\1061\Desktop\&#1055;&#1056;&#1045;&#1052;&#1048;&#1071;\2_mp3_21242.mp3" TargetMode="External"/><Relationship Id="rId1" Type="http://schemas.openxmlformats.org/officeDocument/2006/relationships/audio" Target="file:///C:\Users\1061\Desktop\&#1055;&#1056;&#1045;&#1052;&#1048;&#1071;\5_mp3_59021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11.png"/><Relationship Id="rId4" Type="http://schemas.openxmlformats.org/officeDocument/2006/relationships/image" Target="../media/image1.jpeg"/><Relationship Id="rId9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2"/>
          <a:srcRect r="5046" b="9125"/>
          <a:stretch>
            <a:fillRect/>
          </a:stretch>
        </p:blipFill>
        <p:spPr bwMode="auto">
          <a:xfrm>
            <a:off x="-344488" y="14288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15" descr="http://img524.imageshack.us/img524/2759/i15328335290912md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6700"/>
            <a:ext cx="87852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2"/>
          <a:srcRect r="5046" b="9125"/>
          <a:stretch>
            <a:fillRect/>
          </a:stretch>
        </p:blipFill>
        <p:spPr bwMode="auto">
          <a:xfrm>
            <a:off x="-352425" y="-26988"/>
            <a:ext cx="961231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3238" y="3929063"/>
            <a:ext cx="29337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6604000"/>
            <a:ext cx="13684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latin typeface="+mn-lt"/>
                <a:cs typeface="+mn-cs"/>
              </a:rPr>
              <a:t>         начало</a:t>
            </a:r>
          </a:p>
        </p:txBody>
      </p:sp>
      <p:pic>
        <p:nvPicPr>
          <p:cNvPr id="15364" name="Picture 4" descr="http://s47.radikal.ru/i116/1103/53/d3e7fa52fd0c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62775" y="93663"/>
            <a:ext cx="20526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ttp://pu.i.wp.pl/k,MzQ4NDU5MDMsMjM0NTA2,f,z322otagwiazdkasp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526654">
            <a:off x="-20638" y="74613"/>
            <a:ext cx="104775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http://i022.radikal.ru/0711/42/51705c4db03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745606">
            <a:off x="573088" y="7889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4" descr="http://img0.liveinternet.ru/images/attach/c/4/82/477/82477702_preview_5f5ca99d4f61ca07354d2f6fm7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153610">
            <a:off x="1257300" y="384492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6" descr="http://muzotkritki.ru/otkritki/iso/zamuzhchin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604812">
            <a:off x="127000" y="500380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10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134006"/>
            <a:ext cx="9012237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1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22463" y="331788"/>
            <a:ext cx="5026025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Детство-фанфары – Выход текст ведущих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367311" y="5917771"/>
            <a:ext cx="923195" cy="92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989094" y="5850857"/>
            <a:ext cx="1154906" cy="115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TextBox 3"/>
          <p:cNvSpPr txBox="1">
            <a:spLocks noChangeArrowheads="1"/>
          </p:cNvSpPr>
          <p:nvPr/>
        </p:nvSpPr>
        <p:spPr bwMode="auto">
          <a:xfrm>
            <a:off x="8675688" y="6488113"/>
            <a:ext cx="38576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latin typeface="Calibri" pitchFamily="34" charset="0"/>
              </a:rPr>
              <a:t>туш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97398" y="4725144"/>
            <a:ext cx="1749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4"/>
          <a:srcRect r="5046" b="9125"/>
          <a:stretch>
            <a:fillRect/>
          </a:stretch>
        </p:blipFill>
        <p:spPr bwMode="auto">
          <a:xfrm>
            <a:off x="-323850" y="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1625" y="2698750"/>
            <a:ext cx="34559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38542" y="-99393"/>
            <a:ext cx="9217024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Умники и Умницы</a:t>
            </a:r>
            <a:endParaRPr lang="ru-RU" sz="8800" b="1" dirty="0">
              <a:ln w="57150">
                <a:solidFill>
                  <a:srgbClr val="3F3B07"/>
                </a:solidFill>
                <a:prstDash val="solid"/>
              </a:ln>
              <a:solidFill>
                <a:srgbClr val="9E8E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21508" name="Picture 2" descr="http://img0.liveinternet.ru/images/attach/c/0/53/37/53037824_1262029700_52918897_000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36888" y="6308725"/>
            <a:ext cx="30670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6" descr="http://muzotkritki.ru/otkritki/iso/zamuzhchin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04812">
            <a:off x="1477963" y="5300663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6" descr="http://muzotkritki.ru/otkritki/iso/zamuzhchin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04812">
            <a:off x="498475" y="4375150"/>
            <a:ext cx="620713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http://i022.radikal.ru/0711/42/51705c4db03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745606">
            <a:off x="1778000" y="3328988"/>
            <a:ext cx="9017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6" descr="http://muzotkritki.ru/otkritki/iso/zamuzhchin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796808">
            <a:off x="6956425" y="5316538"/>
            <a:ext cx="8985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8" descr="http://i022.radikal.ru/0711/42/51705c4db03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439649">
            <a:off x="6445250" y="3328988"/>
            <a:ext cx="9017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6" descr="http://muzotkritki.ru/otkritki/iso/zamuzhchin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635051">
            <a:off x="7916863" y="4316413"/>
            <a:ext cx="620712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5" descr="http://s5.rimg.info/1d52bf1a9a29a37eded5bf16025f576b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1136053">
            <a:off x="7208838" y="1323975"/>
            <a:ext cx="1493837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5" descr="http://s5.rimg.info/1d52bf1a9a29a37eded5bf16025f576b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744211">
            <a:off x="754063" y="1323975"/>
            <a:ext cx="1493837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8003748" y="5574506"/>
            <a:ext cx="1160463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364538" y="6586538"/>
            <a:ext cx="39687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6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175468" y="5599145"/>
            <a:ext cx="965075" cy="96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0" name="TextBox 4"/>
          <p:cNvSpPr txBox="1">
            <a:spLocks noChangeArrowheads="1"/>
          </p:cNvSpPr>
          <p:nvPr/>
        </p:nvSpPr>
        <p:spPr bwMode="auto">
          <a:xfrm>
            <a:off x="-137768" y="6267449"/>
            <a:ext cx="12366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latin typeface="Calibri" pitchFamily="34" charset="0"/>
              </a:rPr>
              <a:t>фанфары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5" descr="http://img524.imageshack.us/img524/2759/i15328335290912md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5750" y="140444"/>
            <a:ext cx="945832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6"/>
          <a:srcRect r="5046" b="9125"/>
          <a:stretch>
            <a:fillRect/>
          </a:stretch>
        </p:blipFill>
        <p:spPr bwMode="auto">
          <a:xfrm>
            <a:off x="-942975" y="143023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http://novgorodtpp.ru/images/mal_geniy_logo.jpg"/>
          <p:cNvPicPr>
            <a:picLocks noChangeAspect="1" noChangeArrowheads="1"/>
          </p:cNvPicPr>
          <p:nvPr/>
        </p:nvPicPr>
        <p:blipFill>
          <a:blip r:embed="rId7"/>
          <a:srcRect l="66788" t="25891" r="833" b="26880"/>
          <a:stretch>
            <a:fillRect/>
          </a:stretch>
        </p:blipFill>
        <p:spPr bwMode="auto">
          <a:xfrm>
            <a:off x="2459831" y="1779588"/>
            <a:ext cx="3967162" cy="45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_mp3_2124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-442516" y="5637821"/>
            <a:ext cx="1113632" cy="111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_mp3_5902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881427" y="5665262"/>
            <a:ext cx="1149374" cy="114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027988" y="6619875"/>
            <a:ext cx="404812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9463" name="Picture 2" descr="http://img0.liveinternet.ru/images/attach/c/0/53/37/53037824_1262029700_52918897_000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70213" y="6110288"/>
            <a:ext cx="30670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 descr="http://drclimate.net/NG/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86563" y="2763838"/>
            <a:ext cx="2144712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5" name="Группа 14"/>
          <p:cNvGrpSpPr>
            <a:grpSpLocks/>
          </p:cNvGrpSpPr>
          <p:nvPr/>
        </p:nvGrpSpPr>
        <p:grpSpPr bwMode="auto">
          <a:xfrm>
            <a:off x="-158750" y="1500188"/>
            <a:ext cx="2198688" cy="2098675"/>
            <a:chOff x="296301" y="-17784"/>
            <a:chExt cx="2198445" cy="2098494"/>
          </a:xfrm>
        </p:grpSpPr>
        <p:pic>
          <p:nvPicPr>
            <p:cNvPr id="19473" name="Picture 2" descr="http://www.nivagold.ru/raznoe/zvezda/zvezda/Photo%20333.gif"/>
            <p:cNvPicPr>
              <a:picLocks noChangeAspect="1" noChangeArrowheads="1" noCrop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rot="-1542518">
              <a:off x="296301" y="173219"/>
              <a:ext cx="1074549" cy="1001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4" name="Picture 4" descr="http://www.megghy.com/gif_animate/categorie_varie/stelle/31.gif"/>
            <p:cNvPicPr>
              <a:picLocks noChangeAspect="1" noChangeArrowheads="1" noCrop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 rot="-708653">
              <a:off x="1197969" y="844182"/>
              <a:ext cx="859641" cy="802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5" name="Picture 6" descr="http://www.sarkosa.com/vb/imgcache/56220.imgcache.gif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2082533">
              <a:off x="1446421" y="-17784"/>
              <a:ext cx="1048325" cy="848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6" name="Picture 8" descr="http://www.megghy.com/gif_animate/categorie_varie/stelle/34.gif"/>
            <p:cNvPicPr>
              <a:picLocks noChangeAspect="1" noChangeArrowheads="1" noCrop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1104331">
              <a:off x="450924" y="1372355"/>
              <a:ext cx="754629" cy="708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Прямоугольник 13"/>
          <p:cNvSpPr/>
          <p:nvPr/>
        </p:nvSpPr>
        <p:spPr>
          <a:xfrm>
            <a:off x="-443801" y="143023"/>
            <a:ext cx="9895987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Творчество и артистизм</a:t>
            </a:r>
            <a:endParaRPr lang="ru-RU" sz="6600" b="1" dirty="0">
              <a:ln w="57150">
                <a:solidFill>
                  <a:srgbClr val="3F3B07"/>
                </a:solidFill>
                <a:prstDash val="solid"/>
              </a:ln>
              <a:solidFill>
                <a:srgbClr val="9E8E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19467" name="Picture 10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-695287">
            <a:off x="1932527" y="2162313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304800" y="-20638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669338" y="4763"/>
            <a:ext cx="563562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3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14300" y="4384675"/>
            <a:ext cx="4826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1" name="Прямоугольник 2"/>
          <p:cNvSpPr>
            <a:spLocks noChangeArrowheads="1"/>
          </p:cNvSpPr>
          <p:nvPr/>
        </p:nvSpPr>
        <p:spPr bwMode="auto">
          <a:xfrm>
            <a:off x="-304800" y="6624638"/>
            <a:ext cx="688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  <p:pic>
        <p:nvPicPr>
          <p:cNvPr id="19472" name="Рисунок 1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14300" y="4471988"/>
            <a:ext cx="2105108" cy="176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4"/>
          <a:srcRect r="5046" b="9125"/>
          <a:stretch>
            <a:fillRect/>
          </a:stretch>
        </p:blipFill>
        <p:spPr bwMode="auto">
          <a:xfrm>
            <a:off x="-323850" y="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6114" y="-171400"/>
            <a:ext cx="9038051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Олимпийские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smtClean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надежды</a:t>
            </a:r>
            <a:endParaRPr lang="ru-RU" sz="8800" b="1" dirty="0">
              <a:ln w="57150">
                <a:solidFill>
                  <a:srgbClr val="3F3B07"/>
                </a:solidFill>
                <a:prstDash val="solid"/>
              </a:ln>
              <a:solidFill>
                <a:srgbClr val="9E8E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25603" name="Picture 6" descr="http://ic.pics.livejournal.com/italian_olive/25392719/99120/99120_original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2925763"/>
            <a:ext cx="33131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http://www.clopotel.ro/imgs/userimg/p462319_250_40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9538" y="5094288"/>
            <a:ext cx="1490662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http://img1.liveinternet.ru/images/attach/c/4/81/497/81497913_129268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065388">
            <a:off x="5734050" y="2568575"/>
            <a:ext cx="38004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" descr="http://img1.liveinternet.ru/images/attach/c/4/81/497/81497913_129268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396640">
            <a:off x="-188913" y="2784475"/>
            <a:ext cx="3800475" cy="380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2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134479">
            <a:off x="1461579" y="2416166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4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979133">
            <a:off x="868728" y="1433803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6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76962">
            <a:off x="2138363" y="2297113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2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5946">
            <a:off x="7524233" y="2065138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4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301542">
            <a:off x="7554282" y="1254776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6" descr="http://ds12zvezdaborovichi.caduk.ru/images/b26c6561ea0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571173">
            <a:off x="6967538" y="2311400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044822" y="5758823"/>
            <a:ext cx="956930" cy="95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324850" y="6575425"/>
            <a:ext cx="39687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6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-16763" y="5715855"/>
            <a:ext cx="788634" cy="78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Прямоугольник 6"/>
          <p:cNvSpPr>
            <a:spLocks noChangeArrowheads="1"/>
          </p:cNvSpPr>
          <p:nvPr/>
        </p:nvSpPr>
        <p:spPr bwMode="auto">
          <a:xfrm>
            <a:off x="368300" y="6583363"/>
            <a:ext cx="688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4"/>
          <a:srcRect r="5046" b="9125"/>
          <a:stretch>
            <a:fillRect/>
          </a:stretch>
        </p:blipFill>
        <p:spPr bwMode="auto">
          <a:xfrm>
            <a:off x="-171450" y="1270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249053" y="5783818"/>
            <a:ext cx="1117593" cy="111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459788" y="6521450"/>
            <a:ext cx="39687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4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138466" y="5783818"/>
            <a:ext cx="1062391" cy="106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579438" y="6580188"/>
            <a:ext cx="688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  <p:pic>
        <p:nvPicPr>
          <p:cNvPr id="22534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90713" y="333375"/>
            <a:ext cx="5657850" cy="491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4" descr="http://s47.radikal.ru/i116/1103/53/d3e7fa52fd0c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05688" y="17463"/>
            <a:ext cx="162718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6" descr="http://a1210.hizliresim.com/12/d/dw4c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0163" y="188913"/>
            <a:ext cx="2530476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4" descr="http://img0.liveinternet.ru/images/attach/c/1/57/622/57622657_g1001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373164">
            <a:off x="438150" y="4948238"/>
            <a:ext cx="14843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" descr="http://stat18.privet.ru/lr/0a14abcc181be7ae5df2be124e0f706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28963" y="5146675"/>
            <a:ext cx="3011487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6" descr="http://img0.liveinternet.ru/images/attach/c/1/57/622/57622657_g1001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856083">
            <a:off x="7407275" y="4903788"/>
            <a:ext cx="14573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/>
          <p:cNvPicPr>
            <a:picLocks noChangeAspect="1"/>
          </p:cNvPicPr>
          <p:nvPr/>
        </p:nvPicPr>
        <p:blipFill>
          <a:blip r:embed="rId4"/>
          <a:srcRect b="12906"/>
          <a:stretch>
            <a:fillRect/>
          </a:stretch>
        </p:blipFill>
        <p:spPr bwMode="auto">
          <a:xfrm>
            <a:off x="-39688" y="1588"/>
            <a:ext cx="92233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79925" y="3244850"/>
            <a:ext cx="1841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>
              <a:ln w="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6556" y="-99392"/>
            <a:ext cx="8666155" cy="132343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Открытие  года</a:t>
            </a:r>
          </a:p>
        </p:txBody>
      </p:sp>
      <p:pic>
        <p:nvPicPr>
          <p:cNvPr id="24580" name="Picture 8" descr="http://www.kucukisler.com/wp-content/uploads/y5ns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411994">
            <a:off x="8051800" y="4999038"/>
            <a:ext cx="12477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2" descr="http://i48.servimg.com/u/f10/11/20/76/97/fairy11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9863" y="4330700"/>
            <a:ext cx="304482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4" descr="http://www.wiki.vladimir.i-edu.ru/images/9/96/%D0%A1%D0%BD%D0%B5%D0%B6%D0%B8%D0%BD%D0%BA%D0%B0_%D0%B1%D0%BE%D0%BB%D1%8C%D1%88%D0%B0%D1%8F_%D0%B3%D0%B8%D1%8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302383">
            <a:off x="365125" y="1243013"/>
            <a:ext cx="112712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4" descr="http://www.wiki.vladimir.i-edu.ru/images/9/96/%D0%A1%D0%BD%D0%B5%D0%B6%D0%B8%D0%BD%D0%BA%D0%B0_%D0%B1%D0%BE%D0%BB%D1%8C%D1%88%D0%B0%D1%8F_%D0%B3%D0%B8%D1%8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302383">
            <a:off x="1827213" y="1308100"/>
            <a:ext cx="10001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4" descr="http://www.wiki.vladimir.i-edu.ru/images/9/96/%D0%A1%D0%BD%D0%B5%D0%B6%D0%B8%D0%BD%D0%BA%D0%B0_%D0%B1%D0%BE%D0%BB%D1%8C%D1%88%D0%B0%D1%8F_%D0%B3%D0%B8%D1%8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302383">
            <a:off x="1116013" y="2493963"/>
            <a:ext cx="8445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672809" y="5840857"/>
            <a:ext cx="1082176" cy="108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027988" y="6604000"/>
            <a:ext cx="39687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2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-39688" y="5884361"/>
            <a:ext cx="1038672" cy="103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8" name="Прямоугольник 6"/>
          <p:cNvSpPr>
            <a:spLocks noChangeArrowheads="1"/>
          </p:cNvSpPr>
          <p:nvPr/>
        </p:nvSpPr>
        <p:spPr bwMode="auto">
          <a:xfrm>
            <a:off x="482600" y="6604000"/>
            <a:ext cx="6873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4"/>
          <a:srcRect r="5046" b="9125"/>
          <a:stretch>
            <a:fillRect/>
          </a:stretch>
        </p:blipFill>
        <p:spPr bwMode="auto">
          <a:xfrm>
            <a:off x="-323850" y="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5" descr="http://img524.imageshack.us/img524/2759/i15328335290912md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7638" y="1268413"/>
            <a:ext cx="9155113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27137" y="188639"/>
            <a:ext cx="60933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Друзья </a:t>
            </a:r>
            <a:r>
              <a:rPr lang="ru-RU" sz="7200" b="1" dirty="0" smtClean="0">
                <a:ln w="57150">
                  <a:solidFill>
                    <a:srgbClr val="3F3B07"/>
                  </a:solidFill>
                  <a:prstDash val="solid"/>
                </a:ln>
                <a:solidFill>
                  <a:srgbClr val="9E8E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eorgia" pitchFamily="18" charset="0"/>
                <a:cs typeface="+mn-cs"/>
              </a:rPr>
              <a:t>леса</a:t>
            </a:r>
            <a:endParaRPr lang="ru-RU" sz="7200" b="1" dirty="0">
              <a:ln w="57150">
                <a:solidFill>
                  <a:srgbClr val="3F3B07"/>
                </a:solidFill>
                <a:prstDash val="solid"/>
              </a:ln>
              <a:solidFill>
                <a:srgbClr val="9E8E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28676" name="Picture 2" descr="http://s43.radikal.ru/i102/1112/fe/54b9975de44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57425" y="5514975"/>
            <a:ext cx="4319588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065465" y="5525465"/>
            <a:ext cx="1078535" cy="1078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196263" y="6604000"/>
            <a:ext cx="395287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9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7830" y="5361693"/>
            <a:ext cx="1369307" cy="136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Прямоугольник 5"/>
          <p:cNvSpPr>
            <a:spLocks noChangeArrowheads="1"/>
          </p:cNvSpPr>
          <p:nvPr/>
        </p:nvSpPr>
        <p:spPr bwMode="auto">
          <a:xfrm>
            <a:off x="277813" y="6634163"/>
            <a:ext cx="6873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  <p:pic>
        <p:nvPicPr>
          <p:cNvPr id="28681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93913" y="1565275"/>
            <a:ext cx="4508500" cy="37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9238" y="4727575"/>
            <a:ext cx="1133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12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3300" y="4770438"/>
            <a:ext cx="11334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rud.exdat.com/pars_docs/tw_refs/692/691397/691397_html_3ac2ebb8.jpg"/>
          <p:cNvPicPr>
            <a:picLocks noChangeAspect="1" noChangeArrowheads="1"/>
          </p:cNvPicPr>
          <p:nvPr/>
        </p:nvPicPr>
        <p:blipFill>
          <a:blip r:embed="rId4"/>
          <a:srcRect r="5046" b="9125"/>
          <a:stretch>
            <a:fillRect/>
          </a:stretch>
        </p:blipFill>
        <p:spPr bwMode="auto">
          <a:xfrm>
            <a:off x="-171450" y="1270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5_mp3_590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68409" y="5898471"/>
            <a:ext cx="976508" cy="97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459788" y="6521450"/>
            <a:ext cx="39687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  <a:latin typeface="+mn-lt"/>
                <a:cs typeface="+mn-cs"/>
              </a:rPr>
              <a:t>туш</a:t>
            </a:r>
          </a:p>
        </p:txBody>
      </p:sp>
      <p:pic>
        <p:nvPicPr>
          <p:cNvPr id="14" name="2_mp3_2124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5557355"/>
            <a:ext cx="1300645" cy="130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579438" y="6580188"/>
            <a:ext cx="688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фанфары</a:t>
            </a:r>
          </a:p>
        </p:txBody>
      </p:sp>
      <p:pic>
        <p:nvPicPr>
          <p:cNvPr id="22535" name="Picture 4" descr="http://s47.radikal.ru/i116/1103/53/d3e7fa52fd0c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05688" y="17463"/>
            <a:ext cx="162718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6" descr="http://a1210.hizliresim.com/12/d/dw4c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0163" y="188913"/>
            <a:ext cx="2530476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4" descr="http://img0.liveinternet.ru/images/attach/c/1/57/622/57622657_g1001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373164">
            <a:off x="438150" y="4948238"/>
            <a:ext cx="14843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" descr="http://stat18.privet.ru/lr/0a14abcc181be7ae5df2be124e0f706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8963" y="5146675"/>
            <a:ext cx="3011487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6" descr="http://img0.liveinternet.ru/images/attach/c/1/57/622/57622657_g1001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856083">
            <a:off x="7407275" y="4903788"/>
            <a:ext cx="14573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92943" y="2276872"/>
            <a:ext cx="71668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РОДИТЕЛЬ ГОДА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3357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9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34</Words>
  <Application>Microsoft Office PowerPoint</Application>
  <PresentationFormat>Экран (4:3)</PresentationFormat>
  <Paragraphs>26</Paragraphs>
  <Slides>10</Slides>
  <Notes>2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Антонова</dc:creator>
  <cp:lastModifiedBy>1061</cp:lastModifiedBy>
  <cp:revision>81</cp:revision>
  <dcterms:created xsi:type="dcterms:W3CDTF">2012-12-25T14:42:03Z</dcterms:created>
  <dcterms:modified xsi:type="dcterms:W3CDTF">2015-12-21T15:16:27Z</dcterms:modified>
</cp:coreProperties>
</file>