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0" r:id="rId2"/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A0A15E13-E9B7-4F87-B41B-C6BC3D49ABA1}" type="datetimeFigureOut">
              <a:rPr lang="ru-RU" smtClean="0"/>
              <a:t>15.12.2014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417CC15C-1E8E-441E-BC45-2C40ED9DE5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15E13-E9B7-4F87-B41B-C6BC3D49ABA1}" type="datetimeFigureOut">
              <a:rPr lang="ru-RU" smtClean="0"/>
              <a:t>15.12.2014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CC15C-1E8E-441E-BC45-2C40ED9DE5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15E13-E9B7-4F87-B41B-C6BC3D49ABA1}" type="datetimeFigureOut">
              <a:rPr lang="ru-RU" smtClean="0"/>
              <a:t>15.12.2014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CC15C-1E8E-441E-BC45-2C40ED9DE5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A0A15E13-E9B7-4F87-B41B-C6BC3D49ABA1}" type="datetimeFigureOut">
              <a:rPr lang="ru-RU" smtClean="0"/>
              <a:t>15.12.2014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CC15C-1E8E-441E-BC45-2C40ED9DE5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A0A15E13-E9B7-4F87-B41B-C6BC3D49ABA1}" type="datetimeFigureOut">
              <a:rPr lang="ru-RU" smtClean="0"/>
              <a:t>15.12.2014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417CC15C-1E8E-441E-BC45-2C40ED9DE5B3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0A15E13-E9B7-4F87-B41B-C6BC3D49ABA1}" type="datetimeFigureOut">
              <a:rPr lang="ru-RU" smtClean="0"/>
              <a:t>15.12.2014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17CC15C-1E8E-441E-BC45-2C40ED9DE5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A0A15E13-E9B7-4F87-B41B-C6BC3D49ABA1}" type="datetimeFigureOut">
              <a:rPr lang="ru-RU" smtClean="0"/>
              <a:t>15.12.2014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417CC15C-1E8E-441E-BC45-2C40ED9DE5B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15E13-E9B7-4F87-B41B-C6BC3D49ABA1}" type="datetimeFigureOut">
              <a:rPr lang="ru-RU" smtClean="0"/>
              <a:t>15.12.2014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CC15C-1E8E-441E-BC45-2C40ED9DE5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0A15E13-E9B7-4F87-B41B-C6BC3D49ABA1}" type="datetimeFigureOut">
              <a:rPr lang="ru-RU" smtClean="0"/>
              <a:t>15.12.2014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17CC15C-1E8E-441E-BC45-2C40ED9DE5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A0A15E13-E9B7-4F87-B41B-C6BC3D49ABA1}" type="datetimeFigureOut">
              <a:rPr lang="ru-RU" smtClean="0"/>
              <a:t>15.12.2014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417CC15C-1E8E-441E-BC45-2C40ED9DE5B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A0A15E13-E9B7-4F87-B41B-C6BC3D49ABA1}" type="datetimeFigureOut">
              <a:rPr lang="ru-RU" smtClean="0"/>
              <a:t>15.12.2014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417CC15C-1E8E-441E-BC45-2C40ED9DE5B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A0A15E13-E9B7-4F87-B41B-C6BC3D49ABA1}" type="datetimeFigureOut">
              <a:rPr lang="ru-RU" smtClean="0"/>
              <a:t>15.12.2014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417CC15C-1E8E-441E-BC45-2C40ED9DE5B3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60648"/>
            <a:ext cx="7277100" cy="24765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3370" y="3933056"/>
            <a:ext cx="4150818" cy="230425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737148"/>
            <a:ext cx="4107012" cy="2852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206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9392"/>
            <a:ext cx="9696224" cy="685401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11760" y="2592604"/>
            <a:ext cx="8062912" cy="1470025"/>
          </a:xfrm>
          <a:blipFill>
            <a:blip r:embed="rId3"/>
            <a:tile tx="0" ty="0" sx="100000" sy="100000" flip="none" algn="tl"/>
          </a:blipFill>
          <a:effectLst>
            <a:softEdge rad="635000"/>
          </a:effectLst>
          <a:scene3d>
            <a:camera prst="isometricOffAxis1Right"/>
            <a:lightRig rig="threePt" dir="t"/>
          </a:scene3d>
        </p:spPr>
        <p:txBody>
          <a:bodyPr anchor="ctr">
            <a:normAutofit fontScale="90000"/>
          </a:bodyPr>
          <a:lstStyle/>
          <a:p>
            <a:pPr algn="ctr"/>
            <a:r>
              <a:rPr lang="ru-RU" sz="6000" dirty="0" smtClean="0">
                <a:solidFill>
                  <a:srgbClr val="FF0000"/>
                </a:solidFill>
                <a:latin typeface="Romashulka" panose="02000000000000000000" pitchFamily="2" charset="0"/>
              </a:rPr>
              <a:t>П</a:t>
            </a:r>
            <a:r>
              <a:rPr lang="ru-RU" sz="6000" dirty="0" smtClean="0">
                <a:solidFill>
                  <a:srgbClr val="FFC000"/>
                </a:solidFill>
                <a:latin typeface="Romashulka" panose="02000000000000000000" pitchFamily="2" charset="0"/>
              </a:rPr>
              <a:t>о</a:t>
            </a:r>
            <a:r>
              <a:rPr lang="ru-RU" sz="6000" dirty="0" smtClean="0">
                <a:solidFill>
                  <a:srgbClr val="FFFF00"/>
                </a:solidFill>
                <a:latin typeface="Romashulka" panose="02000000000000000000" pitchFamily="2" charset="0"/>
              </a:rPr>
              <a:t>ч</a:t>
            </a:r>
            <a:r>
              <a:rPr lang="ru-RU" sz="6000" dirty="0" smtClean="0">
                <a:solidFill>
                  <a:srgbClr val="00B050"/>
                </a:solidFill>
                <a:latin typeface="Romashulka" panose="02000000000000000000" pitchFamily="2" charset="0"/>
              </a:rPr>
              <a:t>е</a:t>
            </a:r>
            <a:r>
              <a:rPr lang="ru-RU" sz="6000" dirty="0" smtClean="0">
                <a:solidFill>
                  <a:srgbClr val="00B0F0"/>
                </a:solidFill>
                <a:latin typeface="Romashulka" panose="02000000000000000000" pitchFamily="2" charset="0"/>
              </a:rPr>
              <a:t>м</a:t>
            </a:r>
            <a:r>
              <a:rPr lang="ru-RU" sz="6000" dirty="0" smtClean="0">
                <a:solidFill>
                  <a:srgbClr val="0070C0"/>
                </a:solidFill>
                <a:latin typeface="Romashulka" panose="02000000000000000000" pitchFamily="2" charset="0"/>
              </a:rPr>
              <a:t>у</a:t>
            </a:r>
            <a:r>
              <a:rPr lang="ru-RU" sz="6000" dirty="0" smtClean="0">
                <a:latin typeface="Romashulka" panose="02000000000000000000" pitchFamily="2" charset="0"/>
              </a:rPr>
              <a:t> </a:t>
            </a:r>
            <a:r>
              <a:rPr lang="ru-RU" sz="6000" dirty="0" smtClean="0">
                <a:solidFill>
                  <a:srgbClr val="7030A0"/>
                </a:solidFill>
                <a:latin typeface="Romashulka" panose="02000000000000000000" pitchFamily="2" charset="0"/>
              </a:rPr>
              <a:t>р</a:t>
            </a:r>
            <a:r>
              <a:rPr lang="ru-RU" sz="6000" dirty="0" smtClean="0">
                <a:solidFill>
                  <a:srgbClr val="FF0000"/>
                </a:solidFill>
                <a:latin typeface="Romashulka" panose="02000000000000000000" pitchFamily="2" charset="0"/>
              </a:rPr>
              <a:t>а</a:t>
            </a:r>
            <a:r>
              <a:rPr lang="ru-RU" sz="6000" dirty="0" smtClean="0">
                <a:solidFill>
                  <a:srgbClr val="FFC000"/>
                </a:solidFill>
                <a:latin typeface="Romashulka" panose="02000000000000000000" pitchFamily="2" charset="0"/>
              </a:rPr>
              <a:t>д</a:t>
            </a:r>
            <a:r>
              <a:rPr lang="ru-RU" sz="6000" dirty="0" smtClean="0">
                <a:solidFill>
                  <a:srgbClr val="FFFF00"/>
                </a:solidFill>
                <a:latin typeface="Romashulka" panose="02000000000000000000" pitchFamily="2" charset="0"/>
              </a:rPr>
              <a:t>у</a:t>
            </a:r>
            <a:r>
              <a:rPr lang="ru-RU" sz="6000" dirty="0" smtClean="0">
                <a:solidFill>
                  <a:srgbClr val="00B050"/>
                </a:solidFill>
                <a:latin typeface="Romashulka" panose="02000000000000000000" pitchFamily="2" charset="0"/>
              </a:rPr>
              <a:t>г</a:t>
            </a:r>
            <a:r>
              <a:rPr lang="ru-RU" sz="6000" dirty="0" smtClean="0">
                <a:solidFill>
                  <a:srgbClr val="00B0F0"/>
                </a:solidFill>
                <a:latin typeface="Romashulka" panose="02000000000000000000" pitchFamily="2" charset="0"/>
              </a:rPr>
              <a:t>а</a:t>
            </a:r>
            <a:r>
              <a:rPr lang="ru-RU" sz="6000" dirty="0" smtClean="0">
                <a:latin typeface="Romashulka" panose="02000000000000000000" pitchFamily="2" charset="0"/>
              </a:rPr>
              <a:t> </a:t>
            </a:r>
            <a:r>
              <a:rPr lang="ru-RU" sz="6000" dirty="0" smtClean="0">
                <a:latin typeface="Romashulka" panose="02000000000000000000" pitchFamily="2" charset="0"/>
              </a:rPr>
              <a:t/>
            </a:r>
            <a:br>
              <a:rPr lang="ru-RU" sz="6000" dirty="0" smtClean="0">
                <a:latin typeface="Romashulka" panose="02000000000000000000" pitchFamily="2" charset="0"/>
              </a:rPr>
            </a:br>
            <a:r>
              <a:rPr lang="ru-RU" sz="6000" dirty="0" smtClean="0">
                <a:solidFill>
                  <a:srgbClr val="0070C0"/>
                </a:solidFill>
                <a:latin typeface="Romashulka" panose="02000000000000000000" pitchFamily="2" charset="0"/>
              </a:rPr>
              <a:t>р</a:t>
            </a:r>
            <a:r>
              <a:rPr lang="ru-RU" sz="6000" dirty="0" smtClean="0">
                <a:solidFill>
                  <a:srgbClr val="7030A0"/>
                </a:solidFill>
                <a:latin typeface="Romashulka" panose="02000000000000000000" pitchFamily="2" charset="0"/>
              </a:rPr>
              <a:t>а</a:t>
            </a:r>
            <a:r>
              <a:rPr lang="ru-RU" sz="6000" dirty="0" smtClean="0">
                <a:solidFill>
                  <a:srgbClr val="FF0000"/>
                </a:solidFill>
                <a:latin typeface="Romashulka" panose="02000000000000000000" pitchFamily="2" charset="0"/>
              </a:rPr>
              <a:t>з</a:t>
            </a:r>
            <a:r>
              <a:rPr lang="ru-RU" sz="6000" dirty="0" smtClean="0">
                <a:solidFill>
                  <a:srgbClr val="FFC000"/>
                </a:solidFill>
                <a:latin typeface="Romashulka" panose="02000000000000000000" pitchFamily="2" charset="0"/>
              </a:rPr>
              <a:t>н</a:t>
            </a:r>
            <a:r>
              <a:rPr lang="ru-RU" sz="6000" dirty="0" smtClean="0">
                <a:solidFill>
                  <a:srgbClr val="FFFF00"/>
                </a:solidFill>
                <a:latin typeface="Romashulka" panose="02000000000000000000" pitchFamily="2" charset="0"/>
              </a:rPr>
              <a:t>о</a:t>
            </a:r>
            <a:r>
              <a:rPr lang="ru-RU" sz="6000" dirty="0" smtClean="0">
                <a:solidFill>
                  <a:srgbClr val="00B050"/>
                </a:solidFill>
                <a:latin typeface="Romashulka" panose="02000000000000000000" pitchFamily="2" charset="0"/>
              </a:rPr>
              <a:t>ц</a:t>
            </a:r>
            <a:r>
              <a:rPr lang="ru-RU" sz="6000" dirty="0" smtClean="0">
                <a:solidFill>
                  <a:srgbClr val="00B0F0"/>
                </a:solidFill>
                <a:latin typeface="Romashulka" panose="02000000000000000000" pitchFamily="2" charset="0"/>
              </a:rPr>
              <a:t>в</a:t>
            </a:r>
            <a:r>
              <a:rPr lang="ru-RU" sz="6000" dirty="0" smtClean="0">
                <a:solidFill>
                  <a:srgbClr val="0070C0"/>
                </a:solidFill>
                <a:latin typeface="Romashulka" panose="02000000000000000000" pitchFamily="2" charset="0"/>
              </a:rPr>
              <a:t>е</a:t>
            </a:r>
            <a:r>
              <a:rPr lang="ru-RU" sz="6000" dirty="0" smtClean="0">
                <a:solidFill>
                  <a:srgbClr val="7030A0"/>
                </a:solidFill>
                <a:latin typeface="Romashulka" panose="02000000000000000000" pitchFamily="2" charset="0"/>
              </a:rPr>
              <a:t>т</a:t>
            </a:r>
            <a:r>
              <a:rPr lang="ru-RU" sz="6000" dirty="0" smtClean="0">
                <a:solidFill>
                  <a:srgbClr val="FF0000"/>
                </a:solidFill>
                <a:latin typeface="Romashulka" panose="02000000000000000000" pitchFamily="2" charset="0"/>
              </a:rPr>
              <a:t>н</a:t>
            </a:r>
            <a:r>
              <a:rPr lang="ru-RU" sz="6000" dirty="0" smtClean="0">
                <a:solidFill>
                  <a:srgbClr val="FFC000"/>
                </a:solidFill>
                <a:latin typeface="Romashulka" panose="02000000000000000000" pitchFamily="2" charset="0"/>
              </a:rPr>
              <a:t>а</a:t>
            </a:r>
            <a:r>
              <a:rPr lang="ru-RU" sz="6000" dirty="0" smtClean="0">
                <a:solidFill>
                  <a:srgbClr val="FFFF00"/>
                </a:solidFill>
                <a:latin typeface="Romashulka" panose="02000000000000000000" pitchFamily="2" charset="0"/>
              </a:rPr>
              <a:t>я</a:t>
            </a:r>
            <a:r>
              <a:rPr lang="ru-RU" sz="6000" dirty="0" smtClean="0">
                <a:solidFill>
                  <a:srgbClr val="00B050"/>
                </a:solidFill>
                <a:latin typeface="Romashulka" panose="02000000000000000000" pitchFamily="2" charset="0"/>
              </a:rPr>
              <a:t>?</a:t>
            </a:r>
            <a:endParaRPr lang="ru-RU" sz="6000" dirty="0">
              <a:solidFill>
                <a:srgbClr val="00B050"/>
              </a:solidFill>
              <a:latin typeface="Romashulka" panose="02000000000000000000" pitchFamily="2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476672"/>
            <a:ext cx="2857500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907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107504" y="332656"/>
            <a:ext cx="4608512" cy="49377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/>
              <a:t>Солнце светит и смеётся,</a:t>
            </a:r>
          </a:p>
          <a:p>
            <a:pPr marL="0" indent="0">
              <a:buNone/>
            </a:pPr>
            <a:r>
              <a:rPr lang="ru-RU" sz="2800" dirty="0"/>
              <a:t>А на Землю дождик льётся.</a:t>
            </a:r>
          </a:p>
          <a:p>
            <a:pPr marL="0" indent="0">
              <a:buNone/>
            </a:pPr>
            <a:r>
              <a:rPr lang="ru-RU" sz="2800" dirty="0"/>
              <a:t>И выходит на луга</a:t>
            </a:r>
          </a:p>
          <a:p>
            <a:pPr marL="0" indent="0">
              <a:buNone/>
            </a:pPr>
            <a:r>
              <a:rPr lang="ru-RU" sz="2800" dirty="0"/>
              <a:t>Семицветная дуга. 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1916832"/>
            <a:ext cx="5472608" cy="4751497"/>
          </a:xfrm>
        </p:spPr>
      </p:pic>
    </p:spTree>
    <p:extLst>
      <p:ext uri="{BB962C8B-B14F-4D97-AF65-F5344CB8AC3E}">
        <p14:creationId xmlns:p14="http://schemas.microsoft.com/office/powerpoint/2010/main" val="149977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332656"/>
            <a:ext cx="8229600" cy="6264696"/>
          </a:xfrm>
        </p:spPr>
        <p:txBody>
          <a:bodyPr/>
          <a:lstStyle/>
          <a:p>
            <a:pPr marL="0" indent="0">
              <a:buNone/>
            </a:pPr>
            <a:r>
              <a:rPr lang="ru-RU" sz="4400" dirty="0" smtClean="0">
                <a:solidFill>
                  <a:srgbClr val="FF0000"/>
                </a:solidFill>
              </a:rPr>
              <a:t>К</a:t>
            </a:r>
            <a:r>
              <a:rPr lang="ru-RU" sz="4400" dirty="0" smtClean="0"/>
              <a:t>аждый</a:t>
            </a:r>
          </a:p>
          <a:p>
            <a:pPr marL="0" indent="0">
              <a:buNone/>
            </a:pPr>
            <a:r>
              <a:rPr lang="ru-RU" sz="4400" dirty="0" smtClean="0">
                <a:solidFill>
                  <a:srgbClr val="FFC000"/>
                </a:solidFill>
              </a:rPr>
              <a:t>О</a:t>
            </a:r>
            <a:r>
              <a:rPr lang="ru-RU" sz="4400" dirty="0" smtClean="0"/>
              <a:t>хотник</a:t>
            </a:r>
          </a:p>
          <a:p>
            <a:pPr marL="0" indent="0">
              <a:buNone/>
            </a:pPr>
            <a:r>
              <a:rPr lang="ru-RU" sz="4400" dirty="0" smtClean="0">
                <a:solidFill>
                  <a:srgbClr val="FFFF00"/>
                </a:solidFill>
              </a:rPr>
              <a:t>Ж</a:t>
            </a:r>
            <a:r>
              <a:rPr lang="ru-RU" sz="4400" dirty="0" smtClean="0"/>
              <a:t>елает</a:t>
            </a:r>
          </a:p>
          <a:p>
            <a:pPr marL="0" indent="0">
              <a:buNone/>
            </a:pPr>
            <a:r>
              <a:rPr lang="ru-RU" sz="4400" dirty="0" smtClean="0">
                <a:solidFill>
                  <a:srgbClr val="00B050"/>
                </a:solidFill>
              </a:rPr>
              <a:t>З</a:t>
            </a:r>
            <a:r>
              <a:rPr lang="ru-RU" sz="4400" dirty="0" smtClean="0"/>
              <a:t>нать</a:t>
            </a:r>
          </a:p>
          <a:p>
            <a:pPr marL="0" indent="0">
              <a:buNone/>
            </a:pPr>
            <a:r>
              <a:rPr lang="ru-RU" sz="4400" dirty="0" smtClean="0">
                <a:solidFill>
                  <a:srgbClr val="00B0F0"/>
                </a:solidFill>
              </a:rPr>
              <a:t>Г</a:t>
            </a:r>
            <a:r>
              <a:rPr lang="ru-RU" sz="4400" dirty="0" smtClean="0"/>
              <a:t>де</a:t>
            </a:r>
          </a:p>
          <a:p>
            <a:pPr marL="0" indent="0">
              <a:buNone/>
            </a:pPr>
            <a:r>
              <a:rPr lang="ru-RU" sz="4400" dirty="0" smtClean="0">
                <a:solidFill>
                  <a:srgbClr val="0070C0"/>
                </a:solidFill>
              </a:rPr>
              <a:t>С</a:t>
            </a:r>
            <a:r>
              <a:rPr lang="ru-RU" sz="4400" dirty="0" smtClean="0"/>
              <a:t>идит</a:t>
            </a:r>
          </a:p>
          <a:p>
            <a:pPr marL="0" indent="0">
              <a:buNone/>
            </a:pPr>
            <a:r>
              <a:rPr lang="ru-RU" sz="4400" dirty="0" smtClean="0">
                <a:solidFill>
                  <a:srgbClr val="7030A0"/>
                </a:solidFill>
              </a:rPr>
              <a:t>Ф</a:t>
            </a:r>
            <a:r>
              <a:rPr lang="ru-RU" sz="4400" dirty="0" smtClean="0"/>
              <a:t>азан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11960" y="476672"/>
            <a:ext cx="4032448" cy="64807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211960" y="1268760"/>
            <a:ext cx="4032448" cy="648072"/>
          </a:xfrm>
          <a:prstGeom prst="rect">
            <a:avLst/>
          </a:prstGeom>
          <a:solidFill>
            <a:srgbClr val="FF9933"/>
          </a:solidFill>
          <a:ln>
            <a:solidFill>
              <a:srgbClr val="FFC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211960" y="2060848"/>
            <a:ext cx="4032448" cy="64807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211960" y="2852936"/>
            <a:ext cx="4032448" cy="6480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211960" y="3645024"/>
            <a:ext cx="4032448" cy="64807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211960" y="4437112"/>
            <a:ext cx="4032448" cy="648072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211960" y="5229200"/>
            <a:ext cx="4032448" cy="648072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9713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0"/>
            <a:ext cx="2924944" cy="292494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1556792"/>
            <a:ext cx="2376264" cy="237626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3597" y="3864440"/>
            <a:ext cx="5600403" cy="2993560"/>
          </a:xfrm>
          <a:prstGeom prst="rect">
            <a:avLst/>
          </a:prstGeom>
        </p:spPr>
      </p:pic>
      <p:sp>
        <p:nvSpPr>
          <p:cNvPr id="7" name="Стрелка вправо 6"/>
          <p:cNvSpPr/>
          <p:nvPr/>
        </p:nvSpPr>
        <p:spPr>
          <a:xfrm rot="1574009">
            <a:off x="2607762" y="2001963"/>
            <a:ext cx="1008112" cy="408970"/>
          </a:xfrm>
          <a:prstGeom prst="rightArrow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 rot="2311205">
            <a:off x="4549576" y="3186035"/>
            <a:ext cx="1296144" cy="648072"/>
          </a:xfrm>
          <a:prstGeom prst="rightArrow">
            <a:avLst/>
          </a:prstGeom>
          <a:gradFill flip="none" rotWithShape="1">
            <a:gsLst>
              <a:gs pos="0">
                <a:srgbClr val="A603AB"/>
              </a:gs>
              <a:gs pos="21001">
                <a:srgbClr val="0819FB"/>
              </a:gs>
              <a:gs pos="35001">
                <a:srgbClr val="1A8D48"/>
              </a:gs>
              <a:gs pos="52000">
                <a:srgbClr val="FFFF00"/>
              </a:gs>
              <a:gs pos="73000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27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905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Проверка!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grpSp>
        <p:nvGrpSpPr>
          <p:cNvPr id="11" name="Группа 10"/>
          <p:cNvGrpSpPr/>
          <p:nvPr/>
        </p:nvGrpSpPr>
        <p:grpSpPr>
          <a:xfrm>
            <a:off x="2771800" y="2069976"/>
            <a:ext cx="4032448" cy="4014191"/>
            <a:chOff x="2771800" y="1287017"/>
            <a:chExt cx="4032448" cy="4014191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2771800" y="1287017"/>
              <a:ext cx="4032448" cy="648072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2771800" y="1844824"/>
              <a:ext cx="4032448" cy="648072"/>
            </a:xfrm>
            <a:prstGeom prst="rect">
              <a:avLst/>
            </a:prstGeom>
            <a:solidFill>
              <a:srgbClr val="FF9933"/>
            </a:solidFill>
            <a:ln>
              <a:solidFill>
                <a:srgbClr val="FFC000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771800" y="2420888"/>
              <a:ext cx="4032448" cy="648072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2771800" y="2967406"/>
              <a:ext cx="4032448" cy="648072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2771800" y="3501008"/>
              <a:ext cx="4032448" cy="648072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2771800" y="4077072"/>
              <a:ext cx="4032448" cy="648072"/>
            </a:xfrm>
            <a:prstGeom prst="rect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2771800" y="4653136"/>
              <a:ext cx="4032448" cy="648072"/>
            </a:xfrm>
            <a:prstGeom prst="rect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329048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Проверка!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76" t="34833" r="20608" b="48548"/>
          <a:stretch/>
        </p:blipFill>
        <p:spPr>
          <a:xfrm>
            <a:off x="971600" y="2276872"/>
            <a:ext cx="7542543" cy="2275997"/>
          </a:xfrm>
        </p:spPr>
      </p:pic>
    </p:spTree>
    <p:extLst>
      <p:ext uri="{BB962C8B-B14F-4D97-AF65-F5344CB8AC3E}">
        <p14:creationId xmlns:p14="http://schemas.microsoft.com/office/powerpoint/2010/main" val="1907307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/>
              <a:t>ТПО, стр. </a:t>
            </a:r>
            <a:r>
              <a:rPr lang="ru-RU" smtClean="0"/>
              <a:t>26-27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4020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105</TotalTime>
  <Words>38</Words>
  <Application>Microsoft Office PowerPoint</Application>
  <PresentationFormat>Экран (4:3)</PresentationFormat>
  <Paragraphs>16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Яркая</vt:lpstr>
      <vt:lpstr>Презентация PowerPoint</vt:lpstr>
      <vt:lpstr>Почему радуга  разноцветная?</vt:lpstr>
      <vt:lpstr>Презентация PowerPoint</vt:lpstr>
      <vt:lpstr>Презентация PowerPoint</vt:lpstr>
      <vt:lpstr>Презентация PowerPoint</vt:lpstr>
      <vt:lpstr>Проверка!</vt:lpstr>
      <vt:lpstr>Проверка!</vt:lpstr>
      <vt:lpstr>Домашнее задание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Почему радуга разноцветная?</dc:title>
  <dc:creator>Гость</dc:creator>
  <cp:lastModifiedBy>Дарья</cp:lastModifiedBy>
  <cp:revision>11</cp:revision>
  <dcterms:created xsi:type="dcterms:W3CDTF">2014-12-15T13:50:17Z</dcterms:created>
  <dcterms:modified xsi:type="dcterms:W3CDTF">2014-12-15T15:48:43Z</dcterms:modified>
</cp:coreProperties>
</file>