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78" r:id="rId3"/>
    <p:sldId id="262" r:id="rId4"/>
    <p:sldId id="263" r:id="rId5"/>
    <p:sldId id="265" r:id="rId6"/>
    <p:sldId id="264" r:id="rId7"/>
    <p:sldId id="257" r:id="rId8"/>
    <p:sldId id="273" r:id="rId9"/>
    <p:sldId id="266" r:id="rId10"/>
    <p:sldId id="267" r:id="rId11"/>
    <p:sldId id="268" r:id="rId12"/>
    <p:sldId id="269" r:id="rId13"/>
    <p:sldId id="274" r:id="rId14"/>
    <p:sldId id="270" r:id="rId15"/>
    <p:sldId id="271" r:id="rId16"/>
    <p:sldId id="272" r:id="rId17"/>
    <p:sldId id="275" r:id="rId18"/>
    <p:sldId id="277" r:id="rId19"/>
    <p:sldId id="279" r:id="rId20"/>
    <p:sldId id="280" r:id="rId21"/>
    <p:sldId id="281" r:id="rId22"/>
    <p:sldId id="282" r:id="rId23"/>
    <p:sldId id="283" r:id="rId24"/>
    <p:sldId id="284" r:id="rId25"/>
    <p:sldId id="285" r:id="rId26"/>
    <p:sldId id="286" r:id="rId27"/>
    <p:sldId id="287" r:id="rId28"/>
    <p:sldId id="261"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FFCC"/>
    <a:srgbClr val="FFCC99"/>
    <a:srgbClr val="FFFF99"/>
    <a:srgbClr val="6F6C00"/>
    <a:srgbClr val="808000"/>
    <a:srgbClr val="924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3"/>
          <p:cNvSpPr/>
          <p:nvPr userDrawn="1"/>
        </p:nvSpPr>
        <p:spPr>
          <a:xfrm>
            <a:off x="1142976" y="1000084"/>
            <a:ext cx="6929486" cy="5857916"/>
          </a:xfrm>
          <a:prstGeom prst="rect">
            <a:avLst/>
          </a:prstGeom>
          <a:blipFill dpi="0" rotWithShape="1">
            <a:blip r:embed="rId2">
              <a:alphaModFix amt="26000"/>
            </a:blip>
            <a:srcRect/>
            <a:stretch>
              <a:fillRect l="3000" t="-3000" r="4000"/>
            </a:stretch>
          </a:blipFill>
          <a:ln>
            <a:noFill/>
          </a:ln>
          <a:scene3d>
            <a:camera prst="orthographicFront"/>
            <a:lightRig rig="twoPt" dir="t"/>
          </a:scene3d>
          <a:sp3d prstMaterial="dkEdge">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Рамка 4"/>
          <p:cNvSpPr/>
          <p:nvPr userDrawn="1"/>
        </p:nvSpPr>
        <p:spPr>
          <a:xfrm rot="21380199">
            <a:off x="411998" y="422415"/>
            <a:ext cx="8286808" cy="6000792"/>
          </a:xfrm>
          <a:prstGeom prst="frame">
            <a:avLst>
              <a:gd name="adj1" fmla="val 5194"/>
            </a:avLst>
          </a:prstGeom>
          <a:blipFill dpi="0" rotWithShape="1">
            <a:blip r:embed="rId3"/>
            <a:srcRect/>
            <a:stretch>
              <a:fillRect/>
            </a:stretch>
          </a:blipFill>
          <a:ln>
            <a:solidFill>
              <a:srgbClr val="6F6C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6" name="Рамка 5"/>
          <p:cNvSpPr/>
          <p:nvPr userDrawn="1"/>
        </p:nvSpPr>
        <p:spPr>
          <a:xfrm rot="178221">
            <a:off x="435631" y="424966"/>
            <a:ext cx="8286808" cy="6000792"/>
          </a:xfrm>
          <a:prstGeom prst="frame">
            <a:avLst>
              <a:gd name="adj1" fmla="val 4784"/>
            </a:avLst>
          </a:prstGeom>
          <a:blipFill dpi="0" rotWithShape="1">
            <a:blip r:embed="rId3"/>
            <a:srcRect/>
            <a:stretch>
              <a:fillRect/>
            </a:stretch>
          </a:blipFill>
          <a:ln>
            <a:solidFill>
              <a:srgbClr val="6F6C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2" name="Заголовок 1"/>
          <p:cNvSpPr>
            <a:spLocks noGrp="1"/>
          </p:cNvSpPr>
          <p:nvPr>
            <p:ph type="ctrTitle"/>
          </p:nvPr>
        </p:nvSpPr>
        <p:spPr>
          <a:xfrm>
            <a:off x="685800" y="2130426"/>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7" name="Дата 3"/>
          <p:cNvSpPr>
            <a:spLocks noGrp="1"/>
          </p:cNvSpPr>
          <p:nvPr>
            <p:ph type="dt" sz="half" idx="10"/>
          </p:nvPr>
        </p:nvSpPr>
        <p:spPr/>
        <p:txBody>
          <a:bodyPr/>
          <a:lstStyle>
            <a:lvl1pPr>
              <a:defRPr/>
            </a:lvl1pPr>
          </a:lstStyle>
          <a:p>
            <a:pPr>
              <a:defRPr/>
            </a:pPr>
            <a:fld id="{A852AE34-7D8F-4057-9F49-037945BF0CDD}" type="datetimeFigureOut">
              <a:rPr lang="ru-RU"/>
              <a:pPr>
                <a:defRPr/>
              </a:pPr>
              <a:t>18.04.2016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C0C3E0B-2ECE-4F5A-897D-52FCE3012BB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1"/>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1ECE97D-4132-4A14-A694-DA695E19DBC2}" type="datetimeFigureOut">
              <a:rPr lang="ru-RU"/>
              <a:pPr>
                <a:defRPr/>
              </a:pPr>
              <a:t>18.04.2016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09952F0-89E5-43A9-91FA-865D6A4A959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20C3A30-684B-49C8-B56C-3A9A5E7E2734}" type="datetimeFigureOut">
              <a:rPr lang="ru-RU"/>
              <a:pPr>
                <a:defRPr/>
              </a:pPr>
              <a:t>18.04.2016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3F8459A-0A83-4CD9-AFA0-B806541DC7BD}"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pPr>
              <a:defRPr/>
            </a:pPr>
            <a:fld id="{7CD3FF9A-40B8-4975-B515-89DE31A257D1}" type="slidenum">
              <a:rPr lang="ru-RU"/>
              <a:pPr>
                <a:defRPr/>
              </a:pPr>
              <a:t>‹#›</a:t>
            </a:fld>
            <a:endParaRPr lang="ru-RU"/>
          </a:p>
        </p:txBody>
      </p:sp>
    </p:spTree>
  </p:cSld>
  <p:clrMapOvr>
    <a:masterClrMapping/>
  </p:clrMapOvr>
  <p:transition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Прямоугольник 3"/>
          <p:cNvSpPr/>
          <p:nvPr userDrawn="1"/>
        </p:nvSpPr>
        <p:spPr>
          <a:xfrm>
            <a:off x="6286512" y="4857760"/>
            <a:ext cx="2714612" cy="2143116"/>
          </a:xfrm>
          <a:prstGeom prst="rect">
            <a:avLst/>
          </a:prstGeom>
          <a:blipFill dpi="0" rotWithShape="1">
            <a:blip r:embed="rId2" cstate="email">
              <a:alphaModFix amt="89000"/>
            </a:blip>
            <a:srcRect/>
            <a:stretch>
              <a:fillRect l="7000" t="-2000" r="7000" b="6000"/>
            </a:stretch>
          </a:blipFill>
          <a:ln>
            <a:noFill/>
          </a:ln>
          <a:effectLst>
            <a:softEdge rad="63500"/>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1"/>
            <a:ext cx="8229600" cy="4525963"/>
          </a:xfrm>
          <a:prstGeom prst="rect">
            <a:avLst/>
          </a:prstGeom>
          <a:ln>
            <a:no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071487D-1D70-4681-9374-A035D545995B}" type="datetimeFigureOut">
              <a:rPr lang="ru-RU"/>
              <a:pPr>
                <a:defRPr/>
              </a:pPr>
              <a:t>18.04.2016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05AFA6D-33C9-4368-8EF3-1A1A65CC018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userDrawn="1"/>
        </p:nvSpPr>
        <p:spPr>
          <a:xfrm>
            <a:off x="142844" y="285728"/>
            <a:ext cx="2714612" cy="2143116"/>
          </a:xfrm>
          <a:prstGeom prst="rect">
            <a:avLst/>
          </a:prstGeom>
          <a:blipFill dpi="0" rotWithShape="1">
            <a:blip r:embed="rId2" cstate="email">
              <a:alphaModFix amt="80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0E055F2-E355-4A27-A34A-203968F4B922}" type="datetimeFigureOut">
              <a:rPr lang="ru-RU"/>
              <a:pPr>
                <a:defRPr/>
              </a:pPr>
              <a:t>18.04.2016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47AA7EF-A068-4CC8-B9A6-C9182F2644B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Прямоугольник 4"/>
          <p:cNvSpPr/>
          <p:nvPr userDrawn="1"/>
        </p:nvSpPr>
        <p:spPr>
          <a:xfrm>
            <a:off x="6286512" y="4857760"/>
            <a:ext cx="2714612" cy="2143116"/>
          </a:xfrm>
          <a:prstGeom prst="rect">
            <a:avLst/>
          </a:prstGeom>
          <a:blipFill dpi="0" rotWithShape="1">
            <a:blip r:embed="rId2" cstate="email">
              <a:alphaModFix amt="82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4"/>
          <p:cNvSpPr>
            <a:spLocks noGrp="1"/>
          </p:cNvSpPr>
          <p:nvPr>
            <p:ph type="dt" sz="half" idx="10"/>
          </p:nvPr>
        </p:nvSpPr>
        <p:spPr/>
        <p:txBody>
          <a:bodyPr/>
          <a:lstStyle>
            <a:lvl1pPr>
              <a:defRPr/>
            </a:lvl1pPr>
          </a:lstStyle>
          <a:p>
            <a:pPr>
              <a:defRPr/>
            </a:pPr>
            <a:fld id="{0BA24B72-AA99-4DCA-A303-6A6BCFC11717}" type="datetimeFigureOut">
              <a:rPr lang="ru-RU"/>
              <a:pPr>
                <a:defRPr/>
              </a:pPr>
              <a:t>18.04.2016</a:t>
            </a:fld>
            <a:endParaRPr lang="ru-RU"/>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1FC00DD3-8511-44EE-B9C1-2952E1D2983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6"/>
          <p:cNvSpPr/>
          <p:nvPr userDrawn="1"/>
        </p:nvSpPr>
        <p:spPr>
          <a:xfrm>
            <a:off x="142844" y="285728"/>
            <a:ext cx="2714612" cy="2143116"/>
          </a:xfrm>
          <a:prstGeom prst="rect">
            <a:avLst/>
          </a:prstGeom>
          <a:blipFill dpi="0" rotWithShape="1">
            <a:blip r:embed="rId2" cstate="email">
              <a:alphaModFix amt="75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Дата 6"/>
          <p:cNvSpPr>
            <a:spLocks noGrp="1"/>
          </p:cNvSpPr>
          <p:nvPr>
            <p:ph type="dt" sz="half" idx="10"/>
          </p:nvPr>
        </p:nvSpPr>
        <p:spPr/>
        <p:txBody>
          <a:bodyPr/>
          <a:lstStyle>
            <a:lvl1pPr>
              <a:defRPr/>
            </a:lvl1pPr>
          </a:lstStyle>
          <a:p>
            <a:pPr>
              <a:defRPr/>
            </a:pPr>
            <a:fld id="{B3619868-5661-4FFE-8229-9EC3AD50A0FB}" type="datetimeFigureOut">
              <a:rPr lang="ru-RU"/>
              <a:pPr>
                <a:defRPr/>
              </a:pPr>
              <a:t>18.04.2016</a:t>
            </a:fld>
            <a:endParaRPr lang="ru-RU"/>
          </a:p>
        </p:txBody>
      </p:sp>
      <p:sp>
        <p:nvSpPr>
          <p:cNvPr id="9" name="Нижний колонтитул 7"/>
          <p:cNvSpPr>
            <a:spLocks noGrp="1"/>
          </p:cNvSpPr>
          <p:nvPr>
            <p:ph type="ftr" sz="quarter" idx="11"/>
          </p:nvPr>
        </p:nvSpPr>
        <p:spPr/>
        <p:txBody>
          <a:bodyPr/>
          <a:lstStyle>
            <a:lvl1pPr>
              <a:defRPr/>
            </a:lvl1pPr>
          </a:lstStyle>
          <a:p>
            <a:pPr>
              <a:defRPr/>
            </a:pPr>
            <a:endParaRPr lang="ru-RU"/>
          </a:p>
        </p:txBody>
      </p:sp>
      <p:sp>
        <p:nvSpPr>
          <p:cNvPr id="10" name="Номер слайда 8"/>
          <p:cNvSpPr>
            <a:spLocks noGrp="1"/>
          </p:cNvSpPr>
          <p:nvPr>
            <p:ph type="sldNum" sz="quarter" idx="12"/>
          </p:nvPr>
        </p:nvSpPr>
        <p:spPr/>
        <p:txBody>
          <a:bodyPr/>
          <a:lstStyle>
            <a:lvl1pPr>
              <a:defRPr/>
            </a:lvl1pPr>
          </a:lstStyle>
          <a:p>
            <a:pPr>
              <a:defRPr/>
            </a:pPr>
            <a:fld id="{59E8699D-5D8B-4073-B7A6-8F5E3425BE0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2"/>
          <p:cNvSpPr/>
          <p:nvPr userDrawn="1"/>
        </p:nvSpPr>
        <p:spPr>
          <a:xfrm>
            <a:off x="6286512" y="4714884"/>
            <a:ext cx="2714612" cy="2143116"/>
          </a:xfrm>
          <a:prstGeom prst="rect">
            <a:avLst/>
          </a:prstGeom>
          <a:blipFill dpi="0" rotWithShape="1">
            <a:blip r:embed="rId2" cstate="email">
              <a:alphaModFix amt="78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4" name="Дата 2"/>
          <p:cNvSpPr>
            <a:spLocks noGrp="1"/>
          </p:cNvSpPr>
          <p:nvPr>
            <p:ph type="dt" sz="half" idx="10"/>
          </p:nvPr>
        </p:nvSpPr>
        <p:spPr/>
        <p:txBody>
          <a:bodyPr/>
          <a:lstStyle>
            <a:lvl1pPr>
              <a:defRPr/>
            </a:lvl1pPr>
          </a:lstStyle>
          <a:p>
            <a:pPr>
              <a:defRPr/>
            </a:pPr>
            <a:fld id="{A0CD811B-27C9-4E4E-B324-B23BD2A6B64E}" type="datetimeFigureOut">
              <a:rPr lang="ru-RU"/>
              <a:pPr>
                <a:defRPr/>
              </a:pPr>
              <a:t>18.04.2016</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6A4289C5-CC02-4436-817F-E4B45395344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Прямоугольник 1"/>
          <p:cNvSpPr/>
          <p:nvPr userDrawn="1"/>
        </p:nvSpPr>
        <p:spPr>
          <a:xfrm>
            <a:off x="142844" y="285728"/>
            <a:ext cx="2714612" cy="2143116"/>
          </a:xfrm>
          <a:prstGeom prst="rect">
            <a:avLst/>
          </a:prstGeom>
          <a:blipFill dpi="0" rotWithShape="1">
            <a:blip r:embed="rId2" cstate="email">
              <a:alphaModFix amt="75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 name="Дата 1"/>
          <p:cNvSpPr>
            <a:spLocks noGrp="1"/>
          </p:cNvSpPr>
          <p:nvPr>
            <p:ph type="dt" sz="half" idx="10"/>
          </p:nvPr>
        </p:nvSpPr>
        <p:spPr/>
        <p:txBody>
          <a:bodyPr/>
          <a:lstStyle>
            <a:lvl1pPr>
              <a:defRPr/>
            </a:lvl1pPr>
          </a:lstStyle>
          <a:p>
            <a:pPr>
              <a:defRPr/>
            </a:pPr>
            <a:fld id="{89128589-A84F-461B-95C8-3334773C110B}" type="datetimeFigureOut">
              <a:rPr lang="ru-RU"/>
              <a:pPr>
                <a:defRPr/>
              </a:pPr>
              <a:t>18.04.2016</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3"/>
          <p:cNvSpPr>
            <a:spLocks noGrp="1"/>
          </p:cNvSpPr>
          <p:nvPr>
            <p:ph type="sldNum" sz="quarter" idx="12"/>
          </p:nvPr>
        </p:nvSpPr>
        <p:spPr/>
        <p:txBody>
          <a:bodyPr/>
          <a:lstStyle>
            <a:lvl1pPr>
              <a:defRPr/>
            </a:lvl1pPr>
          </a:lstStyle>
          <a:p>
            <a:pPr>
              <a:defRPr/>
            </a:pPr>
            <a:fld id="{C80AB1E7-F325-4184-9941-131BF7E40BF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4"/>
          <p:cNvSpPr/>
          <p:nvPr userDrawn="1"/>
        </p:nvSpPr>
        <p:spPr>
          <a:xfrm flipH="1">
            <a:off x="6286512" y="4572008"/>
            <a:ext cx="2714612" cy="2143116"/>
          </a:xfrm>
          <a:prstGeom prst="rect">
            <a:avLst/>
          </a:prstGeom>
          <a:blipFill dpi="0" rotWithShape="1">
            <a:blip r:embed="rId2" cstate="email">
              <a:alphaModFix amt="94000"/>
              <a:lum bright="-7000"/>
            </a:blip>
            <a:srcRect/>
            <a:stretch>
              <a:fillRect l="7000" t="-2000" r="7000" b="6000"/>
            </a:stretch>
          </a:blipFill>
          <a:ln>
            <a:noFill/>
          </a:ln>
          <a:effectLst>
            <a:softEdge rad="127000"/>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1"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Дата 4"/>
          <p:cNvSpPr>
            <a:spLocks noGrp="1"/>
          </p:cNvSpPr>
          <p:nvPr>
            <p:ph type="dt" sz="half" idx="10"/>
          </p:nvPr>
        </p:nvSpPr>
        <p:spPr/>
        <p:txBody>
          <a:bodyPr/>
          <a:lstStyle>
            <a:lvl1pPr>
              <a:defRPr/>
            </a:lvl1pPr>
          </a:lstStyle>
          <a:p>
            <a:pPr>
              <a:defRPr/>
            </a:pPr>
            <a:fld id="{DE52CACA-9773-4DCC-A9EB-642595379BAC}" type="datetimeFigureOut">
              <a:rPr lang="ru-RU"/>
              <a:pPr>
                <a:defRPr/>
              </a:pPr>
              <a:t>18.04.2016</a:t>
            </a:fld>
            <a:endParaRPr lang="ru-RU"/>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CC5F237B-B867-40B8-8F29-453C111BD61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userDrawn="1"/>
        </p:nvSpPr>
        <p:spPr>
          <a:xfrm>
            <a:off x="142844" y="285728"/>
            <a:ext cx="2714612" cy="2143116"/>
          </a:xfrm>
          <a:prstGeom prst="rect">
            <a:avLst/>
          </a:prstGeom>
          <a:blipFill dpi="0" rotWithShape="1">
            <a:blip r:embed="rId2" cstate="email">
              <a:alphaModFix amt="78000"/>
            </a:blip>
            <a:srcRect/>
            <a:stretch>
              <a:fillRect l="7000" t="-2000" r="7000" b="6000"/>
            </a:stretch>
          </a:blip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1792288" y="4800601"/>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Дата 4"/>
          <p:cNvSpPr>
            <a:spLocks noGrp="1"/>
          </p:cNvSpPr>
          <p:nvPr>
            <p:ph type="dt" sz="half" idx="10"/>
          </p:nvPr>
        </p:nvSpPr>
        <p:spPr/>
        <p:txBody>
          <a:bodyPr/>
          <a:lstStyle>
            <a:lvl1pPr>
              <a:defRPr/>
            </a:lvl1pPr>
          </a:lstStyle>
          <a:p>
            <a:pPr>
              <a:defRPr/>
            </a:pPr>
            <a:fld id="{7C7B96FF-F25A-4B95-9F51-B64F96B01294}" type="datetimeFigureOut">
              <a:rPr lang="ru-RU"/>
              <a:pPr>
                <a:defRPr/>
              </a:pPr>
              <a:t>18.04.2016</a:t>
            </a:fld>
            <a:endParaRPr lang="ru-RU"/>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B6C827F7-F13B-441D-A694-1428AA98679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email"/>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ACCC7F1-6E92-4B34-8AFA-B031BA242B6E}" type="datetimeFigureOut">
              <a:rPr lang="ru-RU"/>
              <a:pPr>
                <a:defRPr/>
              </a:pPr>
              <a:t>18.04.2016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4C4B984-173B-454B-9CAC-10700E360322}" type="slidenum">
              <a:rPr lang="ru-RU"/>
              <a:pPr>
                <a:defRPr/>
              </a:pPr>
              <a:t>‹#›</a:t>
            </a:fld>
            <a:endParaRPr lang="ru-RU"/>
          </a:p>
        </p:txBody>
      </p:sp>
      <p:sp>
        <p:nvSpPr>
          <p:cNvPr id="7" name="Рамка 6"/>
          <p:cNvSpPr/>
          <p:nvPr userDrawn="1"/>
        </p:nvSpPr>
        <p:spPr>
          <a:xfrm>
            <a:off x="0" y="0"/>
            <a:ext cx="9144000" cy="6858000"/>
          </a:xfrm>
          <a:prstGeom prst="frame">
            <a:avLst>
              <a:gd name="adj1" fmla="val 4474"/>
            </a:avLst>
          </a:prstGeom>
          <a:blipFill dpi="0" rotWithShape="1">
            <a:blip r:embed="rId15"/>
            <a:srcRect/>
            <a:stretch>
              <a:fillRect/>
            </a:stretch>
          </a:blipFill>
          <a:ln>
            <a:solidFill>
              <a:srgbClr val="6F6C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33" r:id="rId10"/>
    <p:sldLayoutId id="2147483834" r:id="rId11"/>
    <p:sldLayoutId id="21474838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itchFamily="34" charset="0"/>
        </a:defRPr>
      </a:lvl2pPr>
      <a:lvl3pPr algn="ctr" rtl="0" eaLnBrk="0" fontAlgn="base" hangingPunct="0">
        <a:spcBef>
          <a:spcPct val="0"/>
        </a:spcBef>
        <a:spcAft>
          <a:spcPct val="0"/>
        </a:spcAft>
        <a:defRPr sz="4400">
          <a:solidFill>
            <a:schemeClr val="tx1"/>
          </a:solidFill>
          <a:latin typeface="Franklin Gothic Medium" pitchFamily="34" charset="0"/>
        </a:defRPr>
      </a:lvl3pPr>
      <a:lvl4pPr algn="ctr" rtl="0" eaLnBrk="0" fontAlgn="base" hangingPunct="0">
        <a:spcBef>
          <a:spcPct val="0"/>
        </a:spcBef>
        <a:spcAft>
          <a:spcPct val="0"/>
        </a:spcAft>
        <a:defRPr sz="4400">
          <a:solidFill>
            <a:schemeClr val="tx1"/>
          </a:solidFill>
          <a:latin typeface="Franklin Gothic Medium" pitchFamily="34" charset="0"/>
        </a:defRPr>
      </a:lvl4pPr>
      <a:lvl5pPr algn="ctr" rtl="0" eaLnBrk="0" fontAlgn="base" hangingPunct="0">
        <a:spcBef>
          <a:spcPct val="0"/>
        </a:spcBef>
        <a:spcAft>
          <a:spcPct val="0"/>
        </a:spcAft>
        <a:defRPr sz="4400">
          <a:solidFill>
            <a:schemeClr val="tx1"/>
          </a:solidFill>
          <a:latin typeface="Franklin Gothic Medium" pitchFamily="34" charset="0"/>
        </a:defRPr>
      </a:lvl5pPr>
      <a:lvl6pPr marL="457200" algn="ctr" rtl="0" fontAlgn="base">
        <a:spcBef>
          <a:spcPct val="0"/>
        </a:spcBef>
        <a:spcAft>
          <a:spcPct val="0"/>
        </a:spcAft>
        <a:defRPr sz="4400">
          <a:solidFill>
            <a:schemeClr val="tx1"/>
          </a:solidFill>
          <a:latin typeface="Amelia_DG" pitchFamily="2" charset="0"/>
        </a:defRPr>
      </a:lvl6pPr>
      <a:lvl7pPr marL="914400" algn="ctr" rtl="0" fontAlgn="base">
        <a:spcBef>
          <a:spcPct val="0"/>
        </a:spcBef>
        <a:spcAft>
          <a:spcPct val="0"/>
        </a:spcAft>
        <a:defRPr sz="4400">
          <a:solidFill>
            <a:schemeClr val="tx1"/>
          </a:solidFill>
          <a:latin typeface="Amelia_DG" pitchFamily="2" charset="0"/>
        </a:defRPr>
      </a:lvl7pPr>
      <a:lvl8pPr marL="1371600" algn="ctr" rtl="0" fontAlgn="base">
        <a:spcBef>
          <a:spcPct val="0"/>
        </a:spcBef>
        <a:spcAft>
          <a:spcPct val="0"/>
        </a:spcAft>
        <a:defRPr sz="4400">
          <a:solidFill>
            <a:schemeClr val="tx1"/>
          </a:solidFill>
          <a:latin typeface="Amelia_DG" pitchFamily="2" charset="0"/>
        </a:defRPr>
      </a:lvl8pPr>
      <a:lvl9pPr marL="1828800" algn="ctr" rtl="0" fontAlgn="base">
        <a:spcBef>
          <a:spcPct val="0"/>
        </a:spcBef>
        <a:spcAft>
          <a:spcPct val="0"/>
        </a:spcAft>
        <a:defRPr sz="4400">
          <a:solidFill>
            <a:schemeClr val="tx1"/>
          </a:solidFill>
          <a:latin typeface="Amelia_DG" pitchFamily="2"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bantik.net/wp-content/gallery/fony/bg-272.jpg" TargetMode="External"/><Relationship Id="rId2" Type="http://schemas.openxmlformats.org/officeDocument/2006/relationships/hyperlink" Target="http://record-music.ru/img/2015/063000/1301988" TargetMode="External"/><Relationship Id="rId1" Type="http://schemas.openxmlformats.org/officeDocument/2006/relationships/slideLayout" Target="../slideLayouts/slideLayout7.xml"/><Relationship Id="rId4" Type="http://schemas.openxmlformats.org/officeDocument/2006/relationships/hyperlink" Target="http://opisanie-kartin.com/opisanie-kartiny-marka-shagala-beloe-raspyati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opisanie-kartin.com/opisanie-kartiny-marka-shagala-beloe-raspyati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opisanie-kartin.com/opisanie-kartiny-marka-shagala-skripach/"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rot="21046338">
            <a:off x="3694113" y="2068513"/>
            <a:ext cx="4500562" cy="1000125"/>
          </a:xfrm>
          <a:prstGeom prst="rect">
            <a:avLst/>
          </a:prstGeom>
          <a:noFill/>
          <a:ln>
            <a:miter lim="800000"/>
            <a:headEnd/>
            <a:tailEnd/>
          </a:ln>
        </p:spPr>
        <p:txBody>
          <a:bodyPr/>
          <a:lstStyle/>
          <a:p>
            <a:pPr algn="ctr">
              <a:defRPr/>
            </a:pPr>
            <a:r>
              <a:rPr lang="ru-RU" sz="3200" b="1" dirty="0">
                <a:latin typeface="+mj-lt"/>
                <a:ea typeface="+mj-ea"/>
                <a:cs typeface="+mj-cs"/>
              </a:rPr>
              <a:t>Марк Шагал</a:t>
            </a:r>
          </a:p>
        </p:txBody>
      </p:sp>
      <p:pic>
        <p:nvPicPr>
          <p:cNvPr id="11269" name="Picture 5" descr="Описание картины Марка Шагала «Автопортрет с мольбертом»"/>
          <p:cNvPicPr>
            <a:picLocks noChangeAspect="1" noChangeArrowheads="1"/>
          </p:cNvPicPr>
          <p:nvPr/>
        </p:nvPicPr>
        <p:blipFill>
          <a:blip r:embed="rId2" cstate="email"/>
          <a:srcRect/>
          <a:stretch>
            <a:fillRect/>
          </a:stretch>
        </p:blipFill>
        <p:spPr bwMode="auto">
          <a:xfrm>
            <a:off x="857250" y="714375"/>
            <a:ext cx="3452813" cy="5411788"/>
          </a:xfrm>
          <a:prstGeom prst="rect">
            <a:avLst/>
          </a:prstGeom>
          <a:ln>
            <a:noFill/>
          </a:ln>
          <a:effectLst>
            <a:outerShdw blurRad="292100" dist="139700" dir="2700000" algn="tl" rotWithShape="0">
              <a:srgbClr val="333333">
                <a:alpha val="65000"/>
              </a:srgbClr>
            </a:outerShdw>
          </a:effectLst>
        </p:spPr>
      </p:pic>
      <p:sp>
        <p:nvSpPr>
          <p:cNvPr id="12292" name="TextBox 5"/>
          <p:cNvSpPr txBox="1">
            <a:spLocks noChangeArrowheads="1"/>
          </p:cNvSpPr>
          <p:nvPr/>
        </p:nvSpPr>
        <p:spPr bwMode="auto">
          <a:xfrm>
            <a:off x="5500688" y="3214688"/>
            <a:ext cx="1908175" cy="523875"/>
          </a:xfrm>
          <a:prstGeom prst="rect">
            <a:avLst/>
          </a:prstGeom>
          <a:noFill/>
          <a:ln w="9525">
            <a:noFill/>
            <a:miter lim="800000"/>
            <a:headEnd/>
            <a:tailEnd/>
          </a:ln>
        </p:spPr>
        <p:txBody>
          <a:bodyPr wrap="none">
            <a:spAutoFit/>
          </a:bodyPr>
          <a:lstStyle/>
          <a:p>
            <a:r>
              <a:rPr lang="ru-RU" sz="2800" b="1"/>
              <a:t>1887-1985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Описание картины Марка Шагала «Прогулка»"/>
          <p:cNvPicPr>
            <a:picLocks noChangeAspect="1" noChangeArrowheads="1"/>
          </p:cNvPicPr>
          <p:nvPr/>
        </p:nvPicPr>
        <p:blipFill>
          <a:blip r:embed="rId2"/>
          <a:srcRect/>
          <a:stretch>
            <a:fillRect/>
          </a:stretch>
        </p:blipFill>
        <p:spPr bwMode="auto">
          <a:xfrm>
            <a:off x="285750" y="269875"/>
            <a:ext cx="5643563" cy="6240463"/>
          </a:xfrm>
          <a:prstGeom prst="rect">
            <a:avLst/>
          </a:prstGeom>
          <a:noFill/>
          <a:ln w="9525">
            <a:noFill/>
            <a:miter lim="800000"/>
            <a:headEnd/>
            <a:tailEnd/>
          </a:ln>
        </p:spPr>
      </p:pic>
      <p:sp>
        <p:nvSpPr>
          <p:cNvPr id="21507" name="Прямоугольник 2"/>
          <p:cNvSpPr>
            <a:spLocks noChangeArrowheads="1"/>
          </p:cNvSpPr>
          <p:nvPr/>
        </p:nvSpPr>
        <p:spPr bwMode="auto">
          <a:xfrm>
            <a:off x="5929313" y="500063"/>
            <a:ext cx="2928937" cy="3908425"/>
          </a:xfrm>
          <a:prstGeom prst="rect">
            <a:avLst/>
          </a:prstGeom>
          <a:solidFill>
            <a:srgbClr val="FFCCCC"/>
          </a:solidFill>
          <a:ln w="9525">
            <a:noFill/>
            <a:miter lim="800000"/>
            <a:headEnd/>
            <a:tailEnd/>
          </a:ln>
        </p:spPr>
        <p:txBody>
          <a:bodyPr>
            <a:spAutoFit/>
          </a:bodyPr>
          <a:lstStyle/>
          <a:p>
            <a:r>
              <a:rPr lang="ru-RU"/>
              <a:t>главной темой в картинах Шагала была любовь, а, следовательно, она их в какой-то степени даже и окрыляла. Картина под названием </a:t>
            </a:r>
            <a:r>
              <a:rPr lang="ru-RU" sz="3200" b="1">
                <a:solidFill>
                  <a:schemeClr val="bg1"/>
                </a:solidFill>
              </a:rPr>
              <a:t>«Прогулка», </a:t>
            </a:r>
            <a:r>
              <a:rPr lang="ru-RU"/>
              <a:t>ведь как считают многие профессионалы, в ней он смог изобразить себя и свою жену.</a:t>
            </a:r>
          </a:p>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Описание картины Марка Шагала «Над городом»"/>
          <p:cNvPicPr>
            <a:picLocks noChangeAspect="1" noChangeArrowheads="1"/>
          </p:cNvPicPr>
          <p:nvPr/>
        </p:nvPicPr>
        <p:blipFill>
          <a:blip r:embed="rId2"/>
          <a:srcRect/>
          <a:stretch>
            <a:fillRect/>
          </a:stretch>
        </p:blipFill>
        <p:spPr bwMode="auto">
          <a:xfrm>
            <a:off x="500063" y="309563"/>
            <a:ext cx="8072437" cy="6229350"/>
          </a:xfrm>
          <a:prstGeom prst="rect">
            <a:avLst/>
          </a:prstGeom>
          <a:ln>
            <a:noFill/>
          </a:ln>
          <a:effectLst>
            <a:outerShdw blurRad="292100" dist="139700" dir="2700000" algn="tl" rotWithShape="0">
              <a:srgbClr val="333333">
                <a:alpha val="65000"/>
              </a:srgbClr>
            </a:outerShdw>
          </a:effectLst>
        </p:spPr>
      </p:pic>
      <p:sp>
        <p:nvSpPr>
          <p:cNvPr id="22531" name="Прямоугольник 3"/>
          <p:cNvSpPr>
            <a:spLocks noChangeArrowheads="1"/>
          </p:cNvSpPr>
          <p:nvPr/>
        </p:nvSpPr>
        <p:spPr bwMode="auto">
          <a:xfrm>
            <a:off x="6429375" y="3214688"/>
            <a:ext cx="1914525" cy="369887"/>
          </a:xfrm>
          <a:prstGeom prst="rect">
            <a:avLst/>
          </a:prstGeom>
          <a:noFill/>
          <a:ln w="9525">
            <a:noFill/>
            <a:miter lim="800000"/>
            <a:headEnd/>
            <a:tailEnd/>
          </a:ln>
        </p:spPr>
        <p:txBody>
          <a:bodyPr wrap="none">
            <a:spAutoFit/>
          </a:bodyPr>
          <a:lstStyle/>
          <a:p>
            <a:r>
              <a:rPr lang="ru-RU" b="1"/>
              <a:t>«Над городом»</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рямоугольник 1"/>
          <p:cNvSpPr>
            <a:spLocks noChangeArrowheads="1"/>
          </p:cNvSpPr>
          <p:nvPr/>
        </p:nvSpPr>
        <p:spPr bwMode="auto">
          <a:xfrm>
            <a:off x="6500813" y="285750"/>
            <a:ext cx="2286000" cy="6248400"/>
          </a:xfrm>
          <a:prstGeom prst="rect">
            <a:avLst/>
          </a:prstGeom>
          <a:solidFill>
            <a:srgbClr val="FFCCCC"/>
          </a:solidFill>
          <a:ln w="9525">
            <a:noFill/>
            <a:miter lim="800000"/>
            <a:headEnd/>
            <a:tailEnd/>
          </a:ln>
        </p:spPr>
        <p:txBody>
          <a:bodyPr>
            <a:spAutoFit/>
          </a:bodyPr>
          <a:lstStyle/>
          <a:p>
            <a:r>
              <a:rPr lang="ru-RU" sz="2000"/>
              <a:t>Перед нами жених и невеста, восседающие на крылатом коне. Здесь необычно все. Красный синегривый конь с разноцветными крыльями и букетом цветов в передних ногах, белоснежная фата невесты шлейфом развевающаяся по небу, голубое дерево и мандариновые горы. </a:t>
            </a:r>
          </a:p>
          <a:p>
            <a:endParaRPr lang="ru-RU" sz="2000"/>
          </a:p>
        </p:txBody>
      </p:sp>
      <p:pic>
        <p:nvPicPr>
          <p:cNvPr id="23555" name="Picture 2" descr="Описание картины Марка Шагала «Песнь песней»"/>
          <p:cNvPicPr>
            <a:picLocks noChangeAspect="1" noChangeArrowheads="1"/>
          </p:cNvPicPr>
          <p:nvPr/>
        </p:nvPicPr>
        <p:blipFill>
          <a:blip r:embed="rId2"/>
          <a:srcRect/>
          <a:stretch>
            <a:fillRect/>
          </a:stretch>
        </p:blipFill>
        <p:spPr bwMode="auto">
          <a:xfrm>
            <a:off x="285750" y="1974850"/>
            <a:ext cx="6143625" cy="4597400"/>
          </a:xfrm>
          <a:prstGeom prst="rect">
            <a:avLst/>
          </a:prstGeom>
          <a:noFill/>
          <a:ln w="9525">
            <a:noFill/>
            <a:miter lim="800000"/>
            <a:headEnd/>
            <a:tailEnd/>
          </a:ln>
        </p:spPr>
      </p:pic>
      <p:sp>
        <p:nvSpPr>
          <p:cNvPr id="23556" name="Прямоугольник 3"/>
          <p:cNvSpPr>
            <a:spLocks noChangeArrowheads="1"/>
          </p:cNvSpPr>
          <p:nvPr/>
        </p:nvSpPr>
        <p:spPr bwMode="auto">
          <a:xfrm>
            <a:off x="357188" y="285750"/>
            <a:ext cx="6072187" cy="1446213"/>
          </a:xfrm>
          <a:prstGeom prst="rect">
            <a:avLst/>
          </a:prstGeom>
          <a:solidFill>
            <a:srgbClr val="FFCCCC"/>
          </a:solidFill>
          <a:ln w="9525">
            <a:noFill/>
            <a:miter lim="800000"/>
            <a:headEnd/>
            <a:tailEnd/>
          </a:ln>
        </p:spPr>
        <p:txBody>
          <a:bodyPr>
            <a:spAutoFit/>
          </a:bodyPr>
          <a:lstStyle/>
          <a:p>
            <a:r>
              <a:rPr lang="ru-RU" sz="2000"/>
              <a:t/>
            </a:r>
            <a:br>
              <a:rPr lang="ru-RU" sz="2000"/>
            </a:br>
            <a:r>
              <a:rPr lang="ru-RU" sz="2800" b="1">
                <a:solidFill>
                  <a:schemeClr val="bg1"/>
                </a:solidFill>
              </a:rPr>
              <a:t>«Песнь Песней» </a:t>
            </a:r>
            <a:r>
              <a:rPr lang="ru-RU" sz="2000"/>
              <a:t>была написана Шагалом в­­ 1958 году, и навеяна сюжетом из еврейского писания.</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Новобрачные на фоне Парижа - Марк Шагал фото"/>
          <p:cNvPicPr>
            <a:picLocks noChangeAspect="1" noChangeArrowheads="1"/>
          </p:cNvPicPr>
          <p:nvPr/>
        </p:nvPicPr>
        <p:blipFill>
          <a:blip r:embed="rId2"/>
          <a:srcRect/>
          <a:stretch>
            <a:fillRect/>
          </a:stretch>
        </p:blipFill>
        <p:spPr bwMode="auto">
          <a:xfrm>
            <a:off x="428596" y="271789"/>
            <a:ext cx="4643470" cy="62290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4579" name="Прямоугольник 2"/>
          <p:cNvSpPr>
            <a:spLocks noChangeArrowheads="1"/>
          </p:cNvSpPr>
          <p:nvPr/>
        </p:nvSpPr>
        <p:spPr bwMode="auto">
          <a:xfrm>
            <a:off x="5572125" y="2857500"/>
            <a:ext cx="2684463" cy="830263"/>
          </a:xfrm>
          <a:prstGeom prst="rect">
            <a:avLst/>
          </a:prstGeom>
          <a:noFill/>
          <a:ln w="9525">
            <a:noFill/>
            <a:miter lim="800000"/>
            <a:headEnd/>
            <a:tailEnd/>
          </a:ln>
        </p:spPr>
        <p:txBody>
          <a:bodyPr wrap="none">
            <a:spAutoFit/>
          </a:bodyPr>
          <a:lstStyle/>
          <a:p>
            <a:r>
              <a:rPr lang="ru-RU" sz="2400" b="1"/>
              <a:t>Новобрачные </a:t>
            </a:r>
          </a:p>
          <a:p>
            <a:r>
              <a:rPr lang="ru-RU" sz="2400" b="1"/>
              <a:t>на фоне Парижа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Адам и Ева - Марк Шагал фото"/>
          <p:cNvPicPr>
            <a:picLocks noChangeAspect="1" noChangeArrowheads="1"/>
          </p:cNvPicPr>
          <p:nvPr/>
        </p:nvPicPr>
        <p:blipFill>
          <a:blip r:embed="rId2"/>
          <a:srcRect/>
          <a:stretch>
            <a:fillRect/>
          </a:stretch>
        </p:blipFill>
        <p:spPr bwMode="auto">
          <a:xfrm>
            <a:off x="428596" y="275994"/>
            <a:ext cx="4357718" cy="6177178"/>
          </a:xfrm>
          <a:prstGeom prst="rect">
            <a:avLst/>
          </a:prstGeom>
          <a:ln>
            <a:noFill/>
          </a:ln>
          <a:effectLst>
            <a:softEdge rad="112500"/>
          </a:effectLst>
        </p:spPr>
      </p:pic>
      <p:sp>
        <p:nvSpPr>
          <p:cNvPr id="3" name="TextBox 2"/>
          <p:cNvSpPr txBox="1"/>
          <p:nvPr/>
        </p:nvSpPr>
        <p:spPr>
          <a:xfrm>
            <a:off x="5143500" y="3071813"/>
            <a:ext cx="2955925" cy="584200"/>
          </a:xfrm>
          <a:prstGeom prst="rect">
            <a:avLst/>
          </a:prstGeom>
          <a:noFill/>
        </p:spPr>
        <p:txBody>
          <a:bodyPr wrap="none">
            <a:spAutoFit/>
          </a:bodyPr>
          <a:lstStyle/>
          <a:p>
            <a:pPr>
              <a:defRPr/>
            </a:pPr>
            <a:r>
              <a:rPr lang="ru-RU" sz="3200" b="1" dirty="0">
                <a:solidFill>
                  <a:schemeClr val="accent5">
                    <a:lumMod val="90000"/>
                    <a:lumOff val="10000"/>
                  </a:schemeClr>
                </a:solidFill>
                <a:latin typeface="Arial" pitchFamily="34" charset="0"/>
                <a:cs typeface="Arial" pitchFamily="34" charset="0"/>
              </a:rPr>
              <a:t>«Адам и Ева»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Париж из окна - Марк Шагал фото"/>
          <p:cNvPicPr>
            <a:picLocks noChangeAspect="1" noChangeArrowheads="1"/>
          </p:cNvPicPr>
          <p:nvPr/>
        </p:nvPicPr>
        <p:blipFill>
          <a:blip r:embed="rId2"/>
          <a:srcRect/>
          <a:stretch>
            <a:fillRect/>
          </a:stretch>
        </p:blipFill>
        <p:spPr bwMode="auto">
          <a:xfrm>
            <a:off x="285750" y="314325"/>
            <a:ext cx="6572250" cy="6210300"/>
          </a:xfrm>
          <a:prstGeom prst="rect">
            <a:avLst/>
          </a:prstGeom>
          <a:ln>
            <a:noFill/>
          </a:ln>
          <a:effectLst>
            <a:outerShdw blurRad="292100" dist="139700" dir="2700000" algn="tl" rotWithShape="0">
              <a:srgbClr val="333333">
                <a:alpha val="65000"/>
              </a:srgbClr>
            </a:outerShdw>
          </a:effectLst>
        </p:spPr>
      </p:pic>
      <p:sp>
        <p:nvSpPr>
          <p:cNvPr id="26627" name="Прямоугольник 2"/>
          <p:cNvSpPr>
            <a:spLocks noChangeArrowheads="1"/>
          </p:cNvSpPr>
          <p:nvPr/>
        </p:nvSpPr>
        <p:spPr bwMode="auto">
          <a:xfrm>
            <a:off x="6858000" y="2428875"/>
            <a:ext cx="1836738" cy="369888"/>
          </a:xfrm>
          <a:prstGeom prst="rect">
            <a:avLst/>
          </a:prstGeom>
          <a:solidFill>
            <a:srgbClr val="FFCCCC"/>
          </a:solidFill>
          <a:ln w="9525">
            <a:noFill/>
            <a:miter lim="800000"/>
            <a:headEnd/>
            <a:tailEnd/>
          </a:ln>
        </p:spPr>
        <p:txBody>
          <a:bodyPr wrap="none">
            <a:spAutoFit/>
          </a:bodyPr>
          <a:lstStyle/>
          <a:p>
            <a:r>
              <a:rPr lang="ru-RU" b="1"/>
              <a:t>Париж из окна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Акробатка - Марк Шагал фото"/>
          <p:cNvPicPr>
            <a:picLocks noChangeAspect="1" noChangeArrowheads="1"/>
          </p:cNvPicPr>
          <p:nvPr/>
        </p:nvPicPr>
        <p:blipFill>
          <a:blip r:embed="rId2"/>
          <a:srcRect/>
          <a:stretch>
            <a:fillRect/>
          </a:stretch>
        </p:blipFill>
        <p:spPr bwMode="auto">
          <a:xfrm>
            <a:off x="571500" y="220663"/>
            <a:ext cx="3929063" cy="6375400"/>
          </a:xfrm>
          <a:prstGeom prst="rect">
            <a:avLst/>
          </a:prstGeom>
          <a:ln>
            <a:noFill/>
          </a:ln>
          <a:effectLst>
            <a:outerShdw blurRad="292100" dist="139700" dir="2700000" algn="tl" rotWithShape="0">
              <a:srgbClr val="333333">
                <a:alpha val="65000"/>
              </a:srgbClr>
            </a:outerShdw>
          </a:effectLst>
        </p:spPr>
      </p:pic>
      <p:sp>
        <p:nvSpPr>
          <p:cNvPr id="27651" name="TextBox 2"/>
          <p:cNvSpPr txBox="1">
            <a:spLocks noChangeArrowheads="1"/>
          </p:cNvSpPr>
          <p:nvPr/>
        </p:nvSpPr>
        <p:spPr bwMode="auto">
          <a:xfrm>
            <a:off x="5429250" y="3214688"/>
            <a:ext cx="2755900" cy="584200"/>
          </a:xfrm>
          <a:prstGeom prst="rect">
            <a:avLst/>
          </a:prstGeom>
          <a:noFill/>
          <a:ln w="9525">
            <a:noFill/>
            <a:miter lim="800000"/>
            <a:headEnd/>
            <a:tailEnd/>
          </a:ln>
        </p:spPr>
        <p:txBody>
          <a:bodyPr wrap="none">
            <a:spAutoFit/>
          </a:bodyPr>
          <a:lstStyle/>
          <a:p>
            <a:r>
              <a:rPr lang="ru-RU" sz="3200" b="1"/>
              <a:t>«Акробатка»</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artpoisk.info/files/images/14822.jpg"/>
          <p:cNvPicPr>
            <a:picLocks noChangeAspect="1" noChangeArrowheads="1"/>
          </p:cNvPicPr>
          <p:nvPr/>
        </p:nvPicPr>
        <p:blipFill>
          <a:blip r:embed="rId2" cstate="email"/>
          <a:srcRect/>
          <a:stretch>
            <a:fillRect/>
          </a:stretch>
        </p:blipFill>
        <p:spPr bwMode="auto">
          <a:xfrm>
            <a:off x="285750" y="242888"/>
            <a:ext cx="7215188" cy="6286500"/>
          </a:xfrm>
          <a:prstGeom prst="rect">
            <a:avLst/>
          </a:prstGeom>
          <a:noFill/>
          <a:ln w="9525">
            <a:noFill/>
            <a:miter lim="800000"/>
            <a:headEnd/>
            <a:tailEnd/>
          </a:ln>
        </p:spPr>
      </p:pic>
      <p:sp>
        <p:nvSpPr>
          <p:cNvPr id="28675" name="TextBox 2"/>
          <p:cNvSpPr txBox="1">
            <a:spLocks noChangeArrowheads="1"/>
          </p:cNvSpPr>
          <p:nvPr/>
        </p:nvSpPr>
        <p:spPr bwMode="auto">
          <a:xfrm>
            <a:off x="7140575" y="1000125"/>
            <a:ext cx="2003425" cy="461963"/>
          </a:xfrm>
          <a:prstGeom prst="rect">
            <a:avLst/>
          </a:prstGeom>
          <a:noFill/>
          <a:ln w="9525">
            <a:noFill/>
            <a:miter lim="800000"/>
            <a:headEnd/>
            <a:tailEnd/>
          </a:ln>
        </p:spPr>
        <p:txBody>
          <a:bodyPr>
            <a:spAutoFit/>
          </a:bodyPr>
          <a:lstStyle/>
          <a:p>
            <a:r>
              <a:rPr lang="ru-RU" sz="2400" b="1"/>
              <a:t>«Венчание»</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www.filmandtheater.gr/wp-content/uploads/2014/01/joan-baez-foto2.jpg"/>
          <p:cNvPicPr>
            <a:picLocks noChangeAspect="1" noChangeArrowheads="1"/>
          </p:cNvPicPr>
          <p:nvPr/>
        </p:nvPicPr>
        <p:blipFill>
          <a:blip r:embed="rId2" cstate="email"/>
          <a:srcRect b="6756"/>
          <a:stretch>
            <a:fillRect/>
          </a:stretch>
        </p:blipFill>
        <p:spPr bwMode="auto">
          <a:xfrm>
            <a:off x="214282" y="1643050"/>
            <a:ext cx="8572560" cy="42015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2714625" y="1071563"/>
            <a:ext cx="4751388" cy="646112"/>
          </a:xfrm>
          <a:prstGeom prst="rect">
            <a:avLst/>
          </a:prstGeom>
          <a:noFill/>
        </p:spPr>
        <p:txBody>
          <a:bodyPr wrap="none">
            <a:spAutoFit/>
          </a:bodyPr>
          <a:lstStyle/>
          <a:p>
            <a:pPr>
              <a:defRPr/>
            </a:pPr>
            <a:r>
              <a:rPr lang="ru-RU" sz="3600" b="1" dirty="0">
                <a:solidFill>
                  <a:schemeClr val="tx1">
                    <a:lumMod val="75000"/>
                    <a:lumOff val="25000"/>
                  </a:schemeClr>
                </a:solidFill>
                <a:latin typeface="Arial" pitchFamily="34" charset="0"/>
                <a:cs typeface="Arial" pitchFamily="34" charset="0"/>
              </a:rPr>
              <a:t>«Революция» 1937г.</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body" sz="half"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ru-RU" sz="2800" smtClean="0"/>
              <a:t>Часы. Время. 1911.</a:t>
            </a:r>
          </a:p>
        </p:txBody>
      </p:sp>
      <p:pic>
        <p:nvPicPr>
          <p:cNvPr id="30723" name="Picture 7" descr="Часы_Время"/>
          <p:cNvPicPr>
            <a:picLocks noGrp="1" noChangeAspect="1" noChangeArrowheads="1"/>
          </p:cNvPicPr>
          <p:nvPr>
            <p:ph sz="half" idx="2"/>
          </p:nvPr>
        </p:nvPicPr>
        <p:blipFill>
          <a:blip r:embed="rId2"/>
          <a:srcRect/>
          <a:stretch>
            <a:fillRect/>
          </a:stretch>
        </p:blipFill>
        <p:spPr bwMode="auto">
          <a:xfrm>
            <a:off x="4214813" y="217488"/>
            <a:ext cx="4214812" cy="6265862"/>
          </a:xfrm>
          <a:noFill/>
          <a:ln>
            <a:miter lim="800000"/>
            <a:headEnd/>
            <a:tailEnd/>
          </a:ln>
        </p:spPr>
      </p:pic>
    </p:spTree>
  </p:cSld>
  <p:clrMapOvr>
    <a:masterClrMapping/>
  </p:clrMapOvr>
  <p:transition advClick="0" advTm="1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Объект 3"/>
          <p:cNvSpPr>
            <a:spLocks noGrp="1"/>
          </p:cNvSpPr>
          <p:nvPr>
            <p:ph sz="half" idx="2"/>
          </p:nvPr>
        </p:nvSpPr>
        <p:spPr bwMode="auto">
          <a:xfrm>
            <a:off x="3786188" y="285750"/>
            <a:ext cx="4992687" cy="6215063"/>
          </a:xfrm>
          <a:solidFill>
            <a:srgbClr val="FFCCCC"/>
          </a:solidFill>
          <a:ln>
            <a:miter lim="800000"/>
            <a:headEnd/>
            <a:tailEnd/>
          </a:ln>
        </p:spPr>
        <p:txBody>
          <a:bodyPr vert="horz" wrap="square" lIns="91440" tIns="45720" rIns="91440" bIns="45720" numCol="1" anchor="t" anchorCtr="0" compatLnSpc="1">
            <a:prstTxWarp prst="textNoShape">
              <a:avLst/>
            </a:prstTxWarp>
          </a:bodyPr>
          <a:lstStyle/>
          <a:p>
            <a:pPr marL="0">
              <a:buFont typeface="Arial" charset="0"/>
              <a:buNone/>
            </a:pPr>
            <a:r>
              <a:rPr lang="ru-RU" sz="2200" smtClean="0">
                <a:solidFill>
                  <a:srgbClr val="002060"/>
                </a:solidFill>
              </a:rPr>
              <a:t>«Если бы я не был евреем, как я это понимаю, я не был бы художником или был бы совсем другим художником», — сформулировал он свою позицию в одном из эссе. От своего первого учителя Юделя Пэна Шагал воспринял представление о национальном художнике; национальный темперамент нашёл выражение и в особенностях его образного строя. </a:t>
            </a:r>
            <a:r>
              <a:rPr lang="ru-RU" sz="2200" b="1" smtClean="0">
                <a:solidFill>
                  <a:srgbClr val="002060"/>
                </a:solidFill>
              </a:rPr>
              <a:t>Художественные приемы Шагала основаны на визуализации поговорок на идиш и воплощении образов еврейского фольклора</a:t>
            </a:r>
            <a:r>
              <a:rPr lang="ru-RU" sz="2200" smtClean="0">
                <a:solidFill>
                  <a:srgbClr val="002060"/>
                </a:solidFill>
              </a:rPr>
              <a:t>. Шагал вносит элементы еврейской интерпретации даже в изображение христианских сюжетов.</a:t>
            </a:r>
          </a:p>
        </p:txBody>
      </p:sp>
      <p:pic>
        <p:nvPicPr>
          <p:cNvPr id="13315" name="Picture 7" descr="https://cdn.theculturetrip.com/wp-content/uploads/2015/12/Shagal_Choumoff.jpg"/>
          <p:cNvPicPr>
            <a:picLocks noGrp="1" noChangeAspect="1" noChangeArrowheads="1"/>
          </p:cNvPicPr>
          <p:nvPr>
            <p:ph idx="1"/>
          </p:nvPr>
        </p:nvPicPr>
        <p:blipFill>
          <a:blip r:embed="rId2" cstate="email"/>
          <a:srcRect/>
          <a:stretch>
            <a:fillRect/>
          </a:stretch>
        </p:blipFill>
        <p:spPr bwMode="auto">
          <a:xfrm>
            <a:off x="285750" y="2000250"/>
            <a:ext cx="3478213" cy="4525963"/>
          </a:xfrm>
          <a:noFill/>
          <a:ln>
            <a:miter lim="800000"/>
            <a:headEnd/>
            <a:tailEnd/>
          </a:ln>
        </p:spPr>
      </p:pic>
      <p:sp>
        <p:nvSpPr>
          <p:cNvPr id="13316" name="Прямоугольник 4"/>
          <p:cNvSpPr>
            <a:spLocks noChangeArrowheads="1"/>
          </p:cNvSpPr>
          <p:nvPr/>
        </p:nvSpPr>
        <p:spPr bwMode="auto">
          <a:xfrm>
            <a:off x="285750" y="357188"/>
            <a:ext cx="3429000" cy="1631950"/>
          </a:xfrm>
          <a:prstGeom prst="rect">
            <a:avLst/>
          </a:prstGeom>
          <a:solidFill>
            <a:srgbClr val="FFCCCC"/>
          </a:solidFill>
          <a:ln w="9525">
            <a:noFill/>
            <a:miter lim="800000"/>
            <a:headEnd/>
            <a:tailEnd/>
          </a:ln>
        </p:spPr>
        <p:txBody>
          <a:bodyPr>
            <a:spAutoFit/>
          </a:bodyPr>
          <a:lstStyle/>
          <a:p>
            <a:r>
              <a:rPr lang="ru-RU" sz="2000">
                <a:solidFill>
                  <a:srgbClr val="002060"/>
                </a:solidFill>
              </a:rPr>
              <a:t>Основным направляющим элементом творчества Марка Шагала является его национальное еврейское самоощущение, </a:t>
            </a:r>
            <a:endParaRPr lang="ru-RU" sz="2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descr="Частная_повозка"/>
          <p:cNvPicPr>
            <a:picLocks noGrp="1" noChangeAspect="1" noChangeArrowheads="1"/>
          </p:cNvPicPr>
          <p:nvPr>
            <p:ph idx="1"/>
          </p:nvPr>
        </p:nvPicPr>
        <p:blipFill>
          <a:blip r:embed="rId2"/>
          <a:srcRect/>
          <a:stretch>
            <a:fillRect/>
          </a:stretch>
        </p:blipFill>
        <p:spPr bwMode="auto">
          <a:xfrm>
            <a:off x="357188" y="295275"/>
            <a:ext cx="6929437" cy="6211888"/>
          </a:xfrm>
          <a:noFill/>
          <a:ln>
            <a:miter lim="800000"/>
            <a:headEnd/>
            <a:tailEnd/>
          </a:ln>
        </p:spPr>
      </p:pic>
      <p:sp>
        <p:nvSpPr>
          <p:cNvPr id="31747" name="Rectangle 4"/>
          <p:cNvSpPr>
            <a:spLocks noGrp="1" noChangeArrowheads="1"/>
          </p:cNvSpPr>
          <p:nvPr>
            <p:ph type="title"/>
          </p:nvPr>
        </p:nvSpPr>
        <p:spPr bwMode="auto">
          <a:xfrm>
            <a:off x="7000875" y="357188"/>
            <a:ext cx="1785938" cy="1143000"/>
          </a:xfrm>
          <a:solidFill>
            <a:srgbClr val="FFCCCC"/>
          </a:solidFill>
          <a:ln>
            <a:miter lim="800000"/>
            <a:headEnd/>
            <a:tailEnd/>
          </a:ln>
        </p:spPr>
        <p:txBody>
          <a:bodyPr vert="horz" wrap="square" lIns="91440" tIns="45720" rIns="91440" bIns="45720" numCol="1" anchor="t" anchorCtr="0" compatLnSpc="1">
            <a:prstTxWarp prst="textNoShape">
              <a:avLst/>
            </a:prstTxWarp>
          </a:bodyPr>
          <a:lstStyle/>
          <a:p>
            <a:r>
              <a:rPr lang="ru-RU" sz="2800" smtClean="0"/>
              <a:t>"</a:t>
            </a:r>
            <a:r>
              <a:rPr lang="ru-RU" sz="2400" smtClean="0"/>
              <a:t>Летящая</a:t>
            </a:r>
            <a:r>
              <a:rPr lang="ru-RU" sz="2800" smtClean="0"/>
              <a:t> повозка"1913</a:t>
            </a:r>
          </a:p>
        </p:txBody>
      </p:sp>
    </p:spTree>
  </p:cSld>
  <p:clrMapOvr>
    <a:masterClrMapping/>
  </p:clrMapOvr>
  <p:transition advClick="0" advTm="1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body" sz="half"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ru-RU" sz="2800" smtClean="0"/>
              <a:t> 	Белла в белом воротничке (Портрет жены художника)</a:t>
            </a:r>
          </a:p>
          <a:p>
            <a:r>
              <a:rPr lang="ru-RU" sz="2800" smtClean="0"/>
              <a:t>1917</a:t>
            </a:r>
          </a:p>
        </p:txBody>
      </p:sp>
      <p:pic>
        <p:nvPicPr>
          <p:cNvPr id="32771" name="Picture 7" descr="mchagall10"/>
          <p:cNvPicPr>
            <a:picLocks noGrp="1" noChangeAspect="1" noChangeArrowheads="1"/>
          </p:cNvPicPr>
          <p:nvPr>
            <p:ph sz="half" idx="2"/>
          </p:nvPr>
        </p:nvPicPr>
        <p:blipFill>
          <a:blip r:embed="rId2" cstate="email"/>
          <a:srcRect/>
          <a:stretch>
            <a:fillRect/>
          </a:stretch>
        </p:blipFill>
        <p:spPr bwMode="auto">
          <a:xfrm>
            <a:off x="5429250" y="228600"/>
            <a:ext cx="2979738" cy="6359525"/>
          </a:xfrm>
          <a:noFill/>
          <a:ln>
            <a:miter lim="800000"/>
            <a:headEnd/>
            <a:tailEnd/>
          </a:ln>
        </p:spPr>
      </p:pic>
    </p:spTree>
  </p:cSld>
  <p:clrMapOvr>
    <a:masterClrMapping/>
  </p:clrMapOvr>
  <p:transition advClick="0" advTm="1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title"/>
          </p:nvPr>
        </p:nvSpPr>
        <p:spPr bwMode="auto">
          <a:xfrm>
            <a:off x="457200" y="274638"/>
            <a:ext cx="2614613" cy="1143000"/>
          </a:xfrm>
          <a:noFill/>
          <a:ln>
            <a:miter lim="800000"/>
            <a:headEnd/>
            <a:tailEnd/>
          </a:ln>
        </p:spPr>
        <p:txBody>
          <a:bodyPr vert="horz" wrap="square" lIns="91440" tIns="45720" rIns="91440" bIns="45720" numCol="1" anchor="t" anchorCtr="0" compatLnSpc="1">
            <a:prstTxWarp prst="textNoShape">
              <a:avLst/>
            </a:prstTxWarp>
          </a:bodyPr>
          <a:lstStyle/>
          <a:p>
            <a:r>
              <a:rPr lang="ru-RU" sz="2400" smtClean="0"/>
              <a:t>Букет с летящими влюбленными</a:t>
            </a:r>
            <a:br>
              <a:rPr lang="ru-RU" sz="2400" smtClean="0"/>
            </a:br>
            <a:r>
              <a:rPr lang="ru-RU" sz="2400" smtClean="0"/>
              <a:t>1934</a:t>
            </a:r>
          </a:p>
        </p:txBody>
      </p:sp>
      <p:pic>
        <p:nvPicPr>
          <p:cNvPr id="19466" name="Picture 10" descr="mchagall21"/>
          <p:cNvPicPr>
            <a:picLocks noGrp="1" noChangeAspect="1" noChangeArrowheads="1"/>
          </p:cNvPicPr>
          <p:nvPr>
            <p:ph idx="1"/>
          </p:nvPr>
        </p:nvPicPr>
        <p:blipFill>
          <a:blip r:embed="rId2" cstate="email"/>
          <a:srcRect/>
          <a:stretch>
            <a:fillRect/>
          </a:stretch>
        </p:blipFill>
        <p:spPr>
          <a:xfrm>
            <a:off x="3200403" y="337473"/>
            <a:ext cx="4514869" cy="6260178"/>
          </a:xfr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advClick="0" advTm="1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body" sz="half"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ru-RU" sz="2800" smtClean="0"/>
              <a:t>Три свечи</a:t>
            </a:r>
            <a:br>
              <a:rPr lang="ru-RU" sz="2800" smtClean="0"/>
            </a:br>
            <a:r>
              <a:rPr lang="ru-RU" sz="2800" smtClean="0"/>
              <a:t>1938</a:t>
            </a:r>
          </a:p>
        </p:txBody>
      </p:sp>
      <p:pic>
        <p:nvPicPr>
          <p:cNvPr id="29702" name="Picture 6" descr="mchagall23"/>
          <p:cNvPicPr>
            <a:picLocks noGrp="1" noChangeAspect="1" noChangeArrowheads="1"/>
          </p:cNvPicPr>
          <p:nvPr>
            <p:ph sz="half" idx="2"/>
          </p:nvPr>
        </p:nvPicPr>
        <p:blipFill>
          <a:blip r:embed="rId2" cstate="email"/>
          <a:srcRect/>
          <a:stretch>
            <a:fillRect/>
          </a:stretch>
        </p:blipFill>
        <p:spPr>
          <a:xfrm>
            <a:off x="3143250" y="285750"/>
            <a:ext cx="4586288" cy="6270625"/>
          </a:xfrm>
          <a:effectLst>
            <a:outerShdw blurRad="292100" dist="139700" dir="2700000" algn="tl" rotWithShape="0">
              <a:srgbClr val="333333">
                <a:alpha val="65000"/>
              </a:srgbClr>
            </a:outerShdw>
          </a:effectLst>
        </p:spPr>
      </p:pic>
    </p:spTree>
  </p:cSld>
  <p:clrMapOvr>
    <a:masterClrMapping/>
  </p:clrMapOvr>
  <p:transition advClick="0" advTm="1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bwMode="auto">
          <a:xfrm>
            <a:off x="5786438" y="274638"/>
            <a:ext cx="2900362" cy="1143000"/>
          </a:xfrm>
          <a:noFill/>
          <a:ln>
            <a:miter lim="800000"/>
            <a:headEnd/>
            <a:tailEnd/>
          </a:ln>
        </p:spPr>
        <p:txBody>
          <a:bodyPr vert="horz" wrap="square" lIns="91440" tIns="45720" rIns="91440" bIns="45720" numCol="1" anchor="t" anchorCtr="0" compatLnSpc="1">
            <a:prstTxWarp prst="textNoShape">
              <a:avLst/>
            </a:prstTxWarp>
          </a:bodyPr>
          <a:lstStyle/>
          <a:p>
            <a:r>
              <a:rPr lang="ru-RU" smtClean="0"/>
              <a:t>"Невеста" 1950</a:t>
            </a:r>
          </a:p>
        </p:txBody>
      </p:sp>
      <p:pic>
        <p:nvPicPr>
          <p:cNvPr id="15368" name="Picture 8" descr="Невеста"/>
          <p:cNvPicPr>
            <a:picLocks noGrp="1" noChangeAspect="1" noChangeArrowheads="1"/>
          </p:cNvPicPr>
          <p:nvPr>
            <p:ph idx="1"/>
          </p:nvPr>
        </p:nvPicPr>
        <p:blipFill>
          <a:blip r:embed="rId2"/>
          <a:srcRect/>
          <a:stretch>
            <a:fillRect/>
          </a:stretch>
        </p:blipFill>
        <p:spPr>
          <a:xfrm>
            <a:off x="714375" y="344488"/>
            <a:ext cx="4643438" cy="6038850"/>
          </a:xfrm>
          <a:effectLst>
            <a:outerShdw blurRad="292100" dist="139700" dir="2700000" algn="tl" rotWithShape="0">
              <a:srgbClr val="333333">
                <a:alpha val="65000"/>
              </a:srgbClr>
            </a:outerShdw>
          </a:effectLst>
        </p:spPr>
      </p:pic>
    </p:spTree>
  </p:cSld>
  <p:clrMapOvr>
    <a:masterClrMapping/>
  </p:clrMapOvr>
  <p:transition advClick="0" advTm="1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fr-FR" smtClean="0"/>
              <a:t>Влюбленные Сент-Поль де Венс</a:t>
            </a:r>
            <a:br>
              <a:rPr lang="fr-FR" smtClean="0"/>
            </a:br>
            <a:endParaRPr lang="ru-RU" smtClean="0"/>
          </a:p>
        </p:txBody>
      </p:sp>
      <p:pic>
        <p:nvPicPr>
          <p:cNvPr id="32779" name="Picture 11" descr="mchagall34"/>
          <p:cNvPicPr>
            <a:picLocks noGrp="1" noChangeAspect="1" noChangeArrowheads="1"/>
          </p:cNvPicPr>
          <p:nvPr>
            <p:ph sz="half" idx="2"/>
          </p:nvPr>
        </p:nvPicPr>
        <p:blipFill>
          <a:blip r:embed="rId2"/>
          <a:srcRect/>
          <a:stretch>
            <a:fillRect/>
          </a:stretch>
        </p:blipFill>
        <p:spPr>
          <a:xfrm>
            <a:off x="357188" y="890588"/>
            <a:ext cx="8397875" cy="5721350"/>
          </a:xfrm>
          <a:effectLst>
            <a:outerShdw blurRad="292100" dist="139700" dir="2700000" algn="tl" rotWithShape="0">
              <a:srgbClr val="333333">
                <a:alpha val="65000"/>
              </a:srgbClr>
            </a:outerShdw>
          </a:effectLst>
        </p:spPr>
      </p:pic>
    </p:spTree>
  </p:cSld>
  <p:clrMapOvr>
    <a:masterClrMapping/>
  </p:clrMapOvr>
  <p:transition advClick="0" advTm="1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bwMode="auto">
          <a:xfrm>
            <a:off x="4929188" y="274638"/>
            <a:ext cx="3757612" cy="1143000"/>
          </a:xfrm>
          <a:noFill/>
          <a:ln>
            <a:miter lim="800000"/>
            <a:headEnd/>
            <a:tailEnd/>
          </a:ln>
        </p:spPr>
        <p:txBody>
          <a:bodyPr vert="horz" wrap="square" lIns="91440" tIns="45720" rIns="91440" bIns="45720" numCol="1" anchor="t" anchorCtr="0" compatLnSpc="1">
            <a:prstTxWarp prst="textNoShape">
              <a:avLst/>
            </a:prstTxWarp>
          </a:bodyPr>
          <a:lstStyle/>
          <a:p>
            <a:r>
              <a:rPr lang="ru-RU" smtClean="0"/>
              <a:t>Музыка</a:t>
            </a:r>
            <a:br>
              <a:rPr lang="ru-RU" smtClean="0"/>
            </a:br>
            <a:r>
              <a:rPr lang="ru-RU" smtClean="0"/>
              <a:t>1962</a:t>
            </a:r>
            <a:br>
              <a:rPr lang="ru-RU" smtClean="0"/>
            </a:br>
            <a:endParaRPr lang="ru-RU" smtClean="0"/>
          </a:p>
        </p:txBody>
      </p:sp>
      <p:pic>
        <p:nvPicPr>
          <p:cNvPr id="36871" name="Picture 7" descr="mchagall29"/>
          <p:cNvPicPr>
            <a:picLocks noGrp="1" noChangeAspect="1" noChangeArrowheads="1"/>
          </p:cNvPicPr>
          <p:nvPr>
            <p:ph sz="half" idx="2"/>
          </p:nvPr>
        </p:nvPicPr>
        <p:blipFill>
          <a:blip r:embed="rId2" cstate="email"/>
          <a:srcRect/>
          <a:stretch>
            <a:fillRect/>
          </a:stretch>
        </p:blipFill>
        <p:spPr>
          <a:xfrm>
            <a:off x="1143000" y="325438"/>
            <a:ext cx="3821113" cy="6318250"/>
          </a:xfrm>
          <a:effectLst>
            <a:outerShdw blurRad="292100" dist="139700" dir="2700000" algn="tl" rotWithShape="0">
              <a:srgbClr val="333333">
                <a:alpha val="65000"/>
              </a:srgbClr>
            </a:outerShdw>
          </a:effectLst>
        </p:spPr>
      </p:pic>
    </p:spTree>
  </p:cSld>
  <p:clrMapOvr>
    <a:masterClrMapping/>
  </p:clrMapOvr>
  <p:transition advClick="0"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p:nvPr>
        </p:nvSpPr>
        <p:spPr bwMode="auto">
          <a:xfrm>
            <a:off x="4643438" y="260350"/>
            <a:ext cx="3714750" cy="1143000"/>
          </a:xfrm>
          <a:noFill/>
          <a:ln>
            <a:miter lim="800000"/>
            <a:headEnd/>
            <a:tailEnd/>
          </a:ln>
        </p:spPr>
        <p:txBody>
          <a:bodyPr vert="horz" wrap="square" lIns="91440" tIns="45720" rIns="91440" bIns="45720" numCol="1" anchor="t" anchorCtr="0" compatLnSpc="1">
            <a:prstTxWarp prst="textNoShape">
              <a:avLst/>
            </a:prstTxWarp>
          </a:bodyPr>
          <a:lstStyle/>
          <a:p>
            <a:r>
              <a:rPr lang="fr-FR" smtClean="0"/>
              <a:t>Семья</a:t>
            </a:r>
            <a:br>
              <a:rPr lang="fr-FR" smtClean="0"/>
            </a:br>
            <a:r>
              <a:rPr lang="fr-FR" smtClean="0"/>
              <a:t>1969 – 1971</a:t>
            </a:r>
            <a:r>
              <a:rPr lang="ru-RU" smtClean="0"/>
              <a:t/>
            </a:r>
            <a:br>
              <a:rPr lang="ru-RU" smtClean="0"/>
            </a:br>
            <a:endParaRPr lang="ru-RU" smtClean="0"/>
          </a:p>
        </p:txBody>
      </p:sp>
      <p:pic>
        <p:nvPicPr>
          <p:cNvPr id="38919" name="Picture 7" descr="Семья"/>
          <p:cNvPicPr>
            <a:picLocks noGrp="1" noChangeAspect="1" noChangeArrowheads="1"/>
          </p:cNvPicPr>
          <p:nvPr>
            <p:ph sz="half" idx="2"/>
          </p:nvPr>
        </p:nvPicPr>
        <p:blipFill>
          <a:blip r:embed="rId2"/>
          <a:srcRect/>
          <a:stretch>
            <a:fillRect/>
          </a:stretch>
        </p:blipFill>
        <p:spPr>
          <a:xfrm>
            <a:off x="500063" y="369888"/>
            <a:ext cx="4143375" cy="6173787"/>
          </a:xfrm>
          <a:effectLst>
            <a:outerShdw blurRad="292100" dist="139700" dir="2700000" algn="tl" rotWithShape="0">
              <a:srgbClr val="333333">
                <a:alpha val="65000"/>
              </a:srgbClr>
            </a:outerShdw>
          </a:effectLst>
        </p:spPr>
      </p:pic>
    </p:spTree>
  </p:cSld>
  <p:clrMapOvr>
    <a:masterClrMapping/>
  </p:clrMapOvr>
  <p:transition advClick="0"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rot="21302472">
            <a:off x="2938463" y="1100138"/>
            <a:ext cx="5654675" cy="461962"/>
          </a:xfrm>
          <a:prstGeom prst="rect">
            <a:avLst/>
          </a:prstGeom>
          <a:noFill/>
          <a:ln w="9525">
            <a:noFill/>
            <a:miter lim="800000"/>
            <a:headEnd/>
            <a:tailEnd/>
          </a:ln>
        </p:spPr>
        <p:txBody>
          <a:bodyPr wrap="none">
            <a:spAutoFit/>
          </a:bodyPr>
          <a:lstStyle/>
          <a:p>
            <a:pPr>
              <a:defRPr/>
            </a:pPr>
            <a:r>
              <a:rPr lang="ru-RU" sz="2400" b="1" dirty="0">
                <a:solidFill>
                  <a:schemeClr val="tx1">
                    <a:lumMod val="85000"/>
                    <a:lumOff val="15000"/>
                  </a:schemeClr>
                </a:solidFill>
                <a:latin typeface="+mn-lt"/>
              </a:rPr>
              <a:t>Список  используемых  источников</a:t>
            </a:r>
          </a:p>
        </p:txBody>
      </p:sp>
      <p:sp>
        <p:nvSpPr>
          <p:cNvPr id="5" name="TextBox 4"/>
          <p:cNvSpPr txBox="1"/>
          <p:nvPr/>
        </p:nvSpPr>
        <p:spPr>
          <a:xfrm>
            <a:off x="571500" y="2786063"/>
            <a:ext cx="8072438" cy="1077912"/>
          </a:xfrm>
          <a:prstGeom prst="rect">
            <a:avLst/>
          </a:prstGeom>
          <a:noFill/>
        </p:spPr>
        <p:txBody>
          <a:bodyPr>
            <a:spAutoFit/>
          </a:bodyPr>
          <a:lstStyle/>
          <a:p>
            <a:pPr fontAlgn="auto">
              <a:spcBef>
                <a:spcPts val="0"/>
              </a:spcBef>
              <a:spcAft>
                <a:spcPts val="0"/>
              </a:spcAft>
              <a:defRPr/>
            </a:pPr>
            <a:r>
              <a:rPr lang="ru-RU" sz="1600" b="1" dirty="0">
                <a:solidFill>
                  <a:srgbClr val="282A2C"/>
                </a:solidFill>
                <a:latin typeface="+mn-lt"/>
                <a:cs typeface="Arial" pitchFamily="34" charset="0"/>
              </a:rPr>
              <a:t>Картинка на слайдах /Розы на нотном стане/ – </a:t>
            </a:r>
            <a:r>
              <a:rPr lang="en-US" sz="1600" b="1" dirty="0">
                <a:solidFill>
                  <a:srgbClr val="282A2C"/>
                </a:solidFill>
                <a:latin typeface="+mn-lt"/>
                <a:cs typeface="Arial" pitchFamily="34" charset="0"/>
                <a:hlinkClick r:id="rId2"/>
              </a:rPr>
              <a:t>http://record-music.ru/img/2015/063000/1301988</a:t>
            </a:r>
            <a:r>
              <a:rPr lang="ru-RU" sz="1600" b="1" dirty="0">
                <a:solidFill>
                  <a:srgbClr val="282A2C"/>
                </a:solidFill>
                <a:latin typeface="+mn-lt"/>
                <a:cs typeface="Arial" pitchFamily="34" charset="0"/>
              </a:rPr>
              <a:t> </a:t>
            </a:r>
          </a:p>
          <a:p>
            <a:pPr fontAlgn="auto">
              <a:spcBef>
                <a:spcPts val="0"/>
              </a:spcBef>
              <a:spcAft>
                <a:spcPts val="0"/>
              </a:spcAft>
              <a:defRPr/>
            </a:pPr>
            <a:r>
              <a:rPr lang="ru-RU" sz="1600" b="1" dirty="0">
                <a:solidFill>
                  <a:srgbClr val="282A2C"/>
                </a:solidFill>
                <a:latin typeface="+mn-lt"/>
                <a:cs typeface="Arial" pitchFamily="34" charset="0"/>
              </a:rPr>
              <a:t>Заливка фона –  </a:t>
            </a:r>
            <a:r>
              <a:rPr lang="en-US" sz="1600" b="1" dirty="0">
                <a:solidFill>
                  <a:srgbClr val="282A2C"/>
                </a:solidFill>
                <a:latin typeface="+mn-lt"/>
                <a:cs typeface="Arial" pitchFamily="34" charset="0"/>
                <a:hlinkClick r:id="rId3"/>
              </a:rPr>
              <a:t>http://bantik.net/wp-content/gallery/fony/bg-272.jpg</a:t>
            </a:r>
            <a:r>
              <a:rPr lang="ru-RU" sz="1600" b="1" dirty="0">
                <a:solidFill>
                  <a:srgbClr val="282A2C"/>
                </a:solidFill>
                <a:latin typeface="+mn-lt"/>
                <a:cs typeface="Arial" pitchFamily="34" charset="0"/>
              </a:rPr>
              <a:t> </a:t>
            </a:r>
          </a:p>
          <a:p>
            <a:pPr fontAlgn="auto">
              <a:spcBef>
                <a:spcPts val="0"/>
              </a:spcBef>
              <a:spcAft>
                <a:spcPts val="0"/>
              </a:spcAft>
              <a:defRPr/>
            </a:pPr>
            <a:r>
              <a:rPr lang="ru-RU" sz="1600" b="1" dirty="0">
                <a:solidFill>
                  <a:srgbClr val="282A2C"/>
                </a:solidFill>
                <a:latin typeface="+mn-lt"/>
                <a:cs typeface="Arial" pitchFamily="34" charset="0"/>
              </a:rPr>
              <a:t>Заливка рамки –  </a:t>
            </a:r>
            <a:r>
              <a:rPr lang="en-US" sz="1600" b="1" dirty="0">
                <a:solidFill>
                  <a:srgbClr val="282A2C"/>
                </a:solidFill>
                <a:latin typeface="+mn-lt"/>
                <a:cs typeface="Arial" pitchFamily="34" charset="0"/>
                <a:hlinkClick r:id="rId2"/>
              </a:rPr>
              <a:t>http://record-music.ru/img/2015/063000/1301988</a:t>
            </a:r>
            <a:r>
              <a:rPr lang="ru-RU" sz="1600" b="1" dirty="0">
                <a:solidFill>
                  <a:srgbClr val="282A2C"/>
                </a:solidFill>
                <a:latin typeface="+mn-lt"/>
                <a:cs typeface="Arial" pitchFamily="34" charset="0"/>
              </a:rPr>
              <a:t> </a:t>
            </a:r>
          </a:p>
        </p:txBody>
      </p:sp>
      <p:sp>
        <p:nvSpPr>
          <p:cNvPr id="39940" name="Прямоугольник 5"/>
          <p:cNvSpPr>
            <a:spLocks noChangeArrowheads="1"/>
          </p:cNvSpPr>
          <p:nvPr/>
        </p:nvSpPr>
        <p:spPr bwMode="auto">
          <a:xfrm>
            <a:off x="642938" y="2071688"/>
            <a:ext cx="7858125" cy="369887"/>
          </a:xfrm>
          <a:prstGeom prst="rect">
            <a:avLst/>
          </a:prstGeom>
          <a:noFill/>
          <a:ln w="9525">
            <a:noFill/>
            <a:miter lim="800000"/>
            <a:headEnd/>
            <a:tailEnd/>
          </a:ln>
        </p:spPr>
        <p:txBody>
          <a:bodyPr>
            <a:spAutoFit/>
          </a:bodyPr>
          <a:lstStyle/>
          <a:p>
            <a:r>
              <a:rPr lang="ru-RU">
                <a:hlinkClick r:id="rId4"/>
              </a:rPr>
              <a:t> http://opisanie-kartin.com/opisanie-kartiny-marka-shagala-beloe-raspyatie/</a:t>
            </a: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ru-RU" smtClean="0"/>
          </a:p>
        </p:txBody>
      </p:sp>
      <p:sp>
        <p:nvSpPr>
          <p:cNvPr id="14339" name="Содержимое 2"/>
          <p:cNvSpPr>
            <a:spLocks noGrp="1"/>
          </p:cNvSpPr>
          <p:nvPr>
            <p:ph idx="1"/>
          </p:nvPr>
        </p:nvSpPr>
        <p:spPr bwMode="auto">
          <a:xfrm>
            <a:off x="5857875" y="285750"/>
            <a:ext cx="3000375" cy="6286500"/>
          </a:xfrm>
          <a:solidFill>
            <a:srgbClr val="FFFF99"/>
          </a:solidFill>
          <a:ln>
            <a:miter lim="800000"/>
            <a:headEnd/>
            <a:tailEnd/>
          </a:ln>
        </p:spPr>
        <p:txBody>
          <a:bodyPr vert="horz" wrap="square" lIns="91440" tIns="45720" rIns="91440" bIns="45720" numCol="1" anchor="t" anchorCtr="0" compatLnSpc="1">
            <a:prstTxWarp prst="textNoShape">
              <a:avLst/>
            </a:prstTxWarp>
          </a:bodyPr>
          <a:lstStyle/>
          <a:p>
            <a:pPr marL="0" eaLnBrk="1" hangingPunct="1">
              <a:buFont typeface="Arial" charset="0"/>
              <a:buNone/>
            </a:pPr>
            <a:r>
              <a:rPr lang="ru-RU" sz="1800" smtClean="0"/>
              <a:t>Зритель видит не какую-то </a:t>
            </a:r>
            <a:r>
              <a:rPr lang="ru-RU" sz="1800" b="1" smtClean="0"/>
              <a:t>необычную трактовку известного сюжета Евангелия</a:t>
            </a:r>
            <a:r>
              <a:rPr lang="ru-RU" sz="1800" smtClean="0"/>
              <a:t>. Художник изображает современный образ. В его центре мы видим характерную фигуру Христа, который распят, а также сцены погромов евреев. Шагал пишет картину в тот самый год, когда нацисты устроили целую серию убийств ни в чем неповинного еврейского народа. Если внимательно вглядеться в задний план этого грандиозного творения, можно разглядеть множество небольших сценок. Каждая из них поражает. В них отразились бедствия, погромы, разруха и преследования.</a:t>
            </a:r>
            <a:r>
              <a:rPr lang="ru-RU" sz="1800" smtClean="0">
                <a:hlinkClick r:id="rId2"/>
              </a:rPr>
              <a:t> </a:t>
            </a:r>
            <a:endParaRPr lang="ru-RU" sz="1800" smtClean="0"/>
          </a:p>
        </p:txBody>
      </p:sp>
      <p:pic>
        <p:nvPicPr>
          <p:cNvPr id="12293" name="Picture 5" descr="Описание картины Марка Шагала «Белое распятие»"/>
          <p:cNvPicPr>
            <a:picLocks noChangeAspect="1" noChangeArrowheads="1"/>
          </p:cNvPicPr>
          <p:nvPr/>
        </p:nvPicPr>
        <p:blipFill>
          <a:blip r:embed="rId3"/>
          <a:srcRect/>
          <a:stretch>
            <a:fillRect/>
          </a:stretch>
        </p:blipFill>
        <p:spPr bwMode="auto">
          <a:xfrm>
            <a:off x="285720" y="290535"/>
            <a:ext cx="5524500" cy="63531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341" name="Прямоугольник 4"/>
          <p:cNvSpPr>
            <a:spLocks noChangeArrowheads="1"/>
          </p:cNvSpPr>
          <p:nvPr/>
        </p:nvSpPr>
        <p:spPr bwMode="auto">
          <a:xfrm>
            <a:off x="285750" y="214313"/>
            <a:ext cx="1428750" cy="646112"/>
          </a:xfrm>
          <a:prstGeom prst="rect">
            <a:avLst/>
          </a:prstGeom>
          <a:noFill/>
          <a:ln w="9525">
            <a:noFill/>
            <a:miter lim="800000"/>
            <a:headEnd/>
            <a:tailEnd/>
          </a:ln>
        </p:spPr>
        <p:txBody>
          <a:bodyPr>
            <a:spAutoFit/>
          </a:bodyPr>
          <a:lstStyle/>
          <a:p>
            <a:r>
              <a:rPr lang="ru-RU" b="1">
                <a:solidFill>
                  <a:schemeClr val="bg1"/>
                </a:solidFill>
              </a:rPr>
              <a:t>«Белое распятие»</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5" descr="Описание картины Марка Шагала «Синий дом»"/>
          <p:cNvPicPr>
            <a:picLocks noChangeAspect="1" noChangeArrowheads="1"/>
          </p:cNvPicPr>
          <p:nvPr/>
        </p:nvPicPr>
        <p:blipFill>
          <a:blip r:embed="rId2"/>
          <a:srcRect/>
          <a:stretch>
            <a:fillRect/>
          </a:stretch>
        </p:blipFill>
        <p:spPr bwMode="auto">
          <a:xfrm>
            <a:off x="714348" y="1643050"/>
            <a:ext cx="7715304" cy="50947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363" name="Заголовок 1"/>
          <p:cNvSpPr>
            <a:spLocks noGrp="1"/>
          </p:cNvSpPr>
          <p:nvPr>
            <p:ph type="title"/>
          </p:nvPr>
        </p:nvSpPr>
        <p:spPr bwMode="auto">
          <a:xfrm>
            <a:off x="214313" y="2000250"/>
            <a:ext cx="4357687" cy="3683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ru-RU" sz="2800" smtClean="0">
                <a:solidFill>
                  <a:srgbClr val="0070C0"/>
                </a:solidFill>
              </a:rPr>
              <a:t>«Синий дом»</a:t>
            </a:r>
          </a:p>
        </p:txBody>
      </p:sp>
      <p:sp>
        <p:nvSpPr>
          <p:cNvPr id="15364" name="Прямоугольник 4"/>
          <p:cNvSpPr>
            <a:spLocks noChangeArrowheads="1"/>
          </p:cNvSpPr>
          <p:nvPr/>
        </p:nvSpPr>
        <p:spPr bwMode="auto">
          <a:xfrm>
            <a:off x="285750" y="285750"/>
            <a:ext cx="8501063" cy="1477963"/>
          </a:xfrm>
          <a:prstGeom prst="rect">
            <a:avLst/>
          </a:prstGeom>
          <a:solidFill>
            <a:srgbClr val="FFCCCC"/>
          </a:solidFill>
          <a:ln w="9525">
            <a:noFill/>
            <a:miter lim="800000"/>
            <a:headEnd/>
            <a:tailEnd/>
          </a:ln>
        </p:spPr>
        <p:txBody>
          <a:bodyPr>
            <a:spAutoFit/>
          </a:bodyPr>
          <a:lstStyle/>
          <a:p>
            <a:r>
              <a:rPr lang="ru-RU"/>
              <a:t>В России очень много таких домов. Конечно же, они не синего цвета. Почему же Шагал выбирает это странный оттенок? Вполне вероятно, что синий ассоциировался у него с невыразимой тоской. Но это лишь одна из трактовок. Цвет этот также повторяется и на заднем плане. Его можно увидеть и на стенах других домов.</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ru-RU" smtClean="0">
                <a:solidFill>
                  <a:srgbClr val="C00000"/>
                </a:solidFill>
              </a:rPr>
              <a:t>«День рождения» 1915г.</a:t>
            </a:r>
          </a:p>
        </p:txBody>
      </p:sp>
      <p:sp>
        <p:nvSpPr>
          <p:cNvPr id="16387" name="Содержимое 2"/>
          <p:cNvSpPr>
            <a:spLocks noGrp="1"/>
          </p:cNvSpPr>
          <p:nvPr>
            <p:ph idx="1"/>
          </p:nvPr>
        </p:nvSpPr>
        <p:spPr bwMode="auto">
          <a:xfrm>
            <a:off x="6215063" y="1785938"/>
            <a:ext cx="2571750" cy="4714875"/>
          </a:xfrm>
          <a:solidFill>
            <a:srgbClr val="FFCCCC"/>
          </a:solidFill>
          <a:ln>
            <a:miter lim="800000"/>
            <a:headEnd/>
            <a:tailEnd/>
          </a:ln>
        </p:spPr>
        <p:txBody>
          <a:bodyPr vert="horz" wrap="square" lIns="91440" tIns="45720" rIns="91440" bIns="45720" numCol="1" anchor="t" anchorCtr="0" compatLnSpc="1">
            <a:prstTxWarp prst="textNoShape">
              <a:avLst/>
            </a:prstTxWarp>
          </a:bodyPr>
          <a:lstStyle/>
          <a:p>
            <a:pPr marL="0">
              <a:buFont typeface="Arial" charset="0"/>
              <a:buNone/>
            </a:pPr>
            <a:r>
              <a:rPr lang="ru-RU" sz="1800" smtClean="0"/>
              <a:t>Представьте, что мужская фигура не была бы искажена. Тогда картина наверняка не привлекла бы такое внимание. Мы бросили бы на нее лишь один взгляд, не более того. Художник использует такой необычный прием, чтобы максимально зацепить наше внимание. Нам хочется рассматривать работу детально. </a:t>
            </a:r>
          </a:p>
        </p:txBody>
      </p:sp>
      <p:pic>
        <p:nvPicPr>
          <p:cNvPr id="38914" name="Picture 2" descr="Описание картины Марка Шагала «День рождения»"/>
          <p:cNvPicPr>
            <a:picLocks noChangeAspect="1" noChangeArrowheads="1"/>
          </p:cNvPicPr>
          <p:nvPr/>
        </p:nvPicPr>
        <p:blipFill>
          <a:blip r:embed="rId2"/>
          <a:srcRect/>
          <a:stretch>
            <a:fillRect/>
          </a:stretch>
        </p:blipFill>
        <p:spPr bwMode="auto">
          <a:xfrm>
            <a:off x="357158" y="1785926"/>
            <a:ext cx="5786478" cy="46291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389" name="Прямоугольник 5"/>
          <p:cNvSpPr>
            <a:spLocks noChangeArrowheads="1"/>
          </p:cNvSpPr>
          <p:nvPr/>
        </p:nvSpPr>
        <p:spPr bwMode="auto">
          <a:xfrm>
            <a:off x="285750" y="928688"/>
            <a:ext cx="8501063" cy="923925"/>
          </a:xfrm>
          <a:prstGeom prst="rect">
            <a:avLst/>
          </a:prstGeom>
          <a:solidFill>
            <a:srgbClr val="FFCCCC"/>
          </a:solidFill>
          <a:ln w="9525">
            <a:noFill/>
            <a:miter lim="800000"/>
            <a:headEnd/>
            <a:tailEnd/>
          </a:ln>
        </p:spPr>
        <p:txBody>
          <a:bodyPr>
            <a:spAutoFit/>
          </a:bodyPr>
          <a:lstStyle/>
          <a:p>
            <a:r>
              <a:rPr lang="ru-RU"/>
              <a:t>Художник изобразил лучший день в году – собственный день рождения. Перед нами двое – женщина и мужчина. Счастье переполняет человека, он отрывается от земли.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ru-RU" smtClean="0"/>
          </a:p>
        </p:txBody>
      </p:sp>
      <p:sp>
        <p:nvSpPr>
          <p:cNvPr id="17411" name="Содержимое 2"/>
          <p:cNvSpPr>
            <a:spLocks noGrp="1"/>
          </p:cNvSpPr>
          <p:nvPr>
            <p:ph idx="1"/>
          </p:nvPr>
        </p:nvSpPr>
        <p:spPr bwMode="auto">
          <a:xfrm>
            <a:off x="457200" y="1600200"/>
            <a:ext cx="8229600" cy="4525963"/>
          </a:xfrm>
          <a:noFill/>
          <a:ln>
            <a:miter lim="800000"/>
            <a:headEnd/>
            <a:tailEnd/>
          </a:ln>
        </p:spPr>
        <p:txBody>
          <a:bodyPr vert="horz" wrap="square" lIns="91440" tIns="45720" rIns="91440" bIns="45720" numCol="1" anchor="t" anchorCtr="0" compatLnSpc="1">
            <a:prstTxWarp prst="textNoShape">
              <a:avLst/>
            </a:prstTxWarp>
          </a:bodyPr>
          <a:lstStyle/>
          <a:p>
            <a:endParaRPr lang="ru-RU" smtClean="0"/>
          </a:p>
        </p:txBody>
      </p:sp>
      <p:pic>
        <p:nvPicPr>
          <p:cNvPr id="38914" name="Picture 2" descr="Описание картины Марка Шагала «День рождения»"/>
          <p:cNvPicPr>
            <a:picLocks noChangeAspect="1" noChangeArrowheads="1"/>
          </p:cNvPicPr>
          <p:nvPr/>
        </p:nvPicPr>
        <p:blipFill>
          <a:blip r:embed="rId2"/>
          <a:srcRect/>
          <a:stretch>
            <a:fillRect/>
          </a:stretch>
        </p:blipFill>
        <p:spPr bwMode="auto">
          <a:xfrm>
            <a:off x="642910" y="328590"/>
            <a:ext cx="7786742" cy="62293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Описание картины Марка Шагала «Скрипач»"/>
          <p:cNvPicPr>
            <a:picLocks noChangeAspect="1" noChangeArrowheads="1"/>
          </p:cNvPicPr>
          <p:nvPr/>
        </p:nvPicPr>
        <p:blipFill>
          <a:blip r:embed="rId2" cstate="email"/>
          <a:srcRect/>
          <a:stretch>
            <a:fillRect/>
          </a:stretch>
        </p:blipFill>
        <p:spPr bwMode="auto">
          <a:xfrm>
            <a:off x="285750" y="288925"/>
            <a:ext cx="5214938" cy="6319838"/>
          </a:xfrm>
          <a:prstGeom prst="rect">
            <a:avLst/>
          </a:prstGeom>
          <a:noFill/>
          <a:ln w="9525">
            <a:noFill/>
            <a:miter lim="800000"/>
            <a:headEnd/>
            <a:tailEnd/>
          </a:ln>
        </p:spPr>
      </p:pic>
      <p:sp>
        <p:nvSpPr>
          <p:cNvPr id="4" name="Прямоугольник 3"/>
          <p:cNvSpPr/>
          <p:nvPr/>
        </p:nvSpPr>
        <p:spPr>
          <a:xfrm>
            <a:off x="5572125" y="285750"/>
            <a:ext cx="3214688" cy="6186488"/>
          </a:xfrm>
          <a:prstGeom prst="rect">
            <a:avLst/>
          </a:prstGeom>
          <a:solidFill>
            <a:schemeClr val="accent6">
              <a:lumMod val="40000"/>
              <a:lumOff val="60000"/>
            </a:schemeClr>
          </a:solidFill>
        </p:spPr>
        <p:txBody>
          <a:bodyPr>
            <a:spAutoFit/>
          </a:bodyPr>
          <a:lstStyle/>
          <a:p>
            <a:pPr>
              <a:defRPr/>
            </a:pPr>
            <a:r>
              <a:rPr lang="ru-RU" dirty="0">
                <a:latin typeface="Arial" pitchFamily="34" charset="0"/>
                <a:cs typeface="Arial" pitchFamily="34" charset="0"/>
              </a:rPr>
              <a:t>У Шагала очень часто появляется скрипач, который предпочитает музицировать прямо на крыше. В укладе евреев этот человек всегда был заметен. Без него нельзя представить ни появление на свет малыша, ни похороны, ни столь радостное событие – свадьбу.</a:t>
            </a:r>
            <a:r>
              <a:rPr lang="ru-RU" dirty="0">
                <a:latin typeface="Arial" pitchFamily="34" charset="0"/>
                <a:cs typeface="Arial" pitchFamily="34" charset="0"/>
                <a:hlinkClick r:id="rId3"/>
              </a:rPr>
              <a:t> </a:t>
            </a:r>
            <a:r>
              <a:rPr lang="ru-RU" dirty="0">
                <a:latin typeface="Arial" pitchFamily="34" charset="0"/>
                <a:cs typeface="Arial" pitchFamily="34" charset="0"/>
              </a:rPr>
              <a:t>  Он одной ногой стоит на крыше, а другой опирается о землю, которая изображена в виде зеленоватого круга. </a:t>
            </a:r>
          </a:p>
          <a:p>
            <a:pPr>
              <a:defRPr/>
            </a:pPr>
            <a:r>
              <a:rPr lang="ru-RU" dirty="0">
                <a:latin typeface="Arial" pitchFamily="34" charset="0"/>
                <a:cs typeface="Arial" pitchFamily="34" charset="0"/>
              </a:rPr>
              <a:t>    На переднем плане – желтизна осени, которая постепенно переходит в зелень весны. И заканчивается на заднем плане снежной зимой.</a:t>
            </a:r>
          </a:p>
        </p:txBody>
      </p:sp>
      <p:sp>
        <p:nvSpPr>
          <p:cNvPr id="18436" name="TextBox 5"/>
          <p:cNvSpPr txBox="1">
            <a:spLocks noChangeArrowheads="1"/>
          </p:cNvSpPr>
          <p:nvPr/>
        </p:nvSpPr>
        <p:spPr bwMode="auto">
          <a:xfrm>
            <a:off x="357188" y="6215063"/>
            <a:ext cx="2171700" cy="369887"/>
          </a:xfrm>
          <a:prstGeom prst="rect">
            <a:avLst/>
          </a:prstGeom>
          <a:noFill/>
          <a:ln w="9525">
            <a:noFill/>
            <a:miter lim="800000"/>
            <a:headEnd/>
            <a:tailEnd/>
          </a:ln>
        </p:spPr>
        <p:txBody>
          <a:bodyPr wrap="none">
            <a:spAutoFit/>
          </a:bodyPr>
          <a:lstStyle/>
          <a:p>
            <a:r>
              <a:rPr lang="ru-RU">
                <a:solidFill>
                  <a:schemeClr val="bg1"/>
                </a:solidFill>
              </a:rPr>
              <a:t>Скрипач на крыше</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Зеленый уличный скрипач - Марк Шагал фото"/>
          <p:cNvPicPr>
            <a:picLocks noChangeAspect="1" noChangeArrowheads="1"/>
          </p:cNvPicPr>
          <p:nvPr/>
        </p:nvPicPr>
        <p:blipFill>
          <a:blip r:embed="rId2"/>
          <a:srcRect/>
          <a:stretch>
            <a:fillRect/>
          </a:stretch>
        </p:blipFill>
        <p:spPr bwMode="auto">
          <a:xfrm>
            <a:off x="857224" y="357166"/>
            <a:ext cx="3357586" cy="6238758"/>
          </a:xfrm>
          <a:prstGeom prst="rect">
            <a:avLst/>
          </a:prstGeom>
          <a:solidFill>
            <a:srgbClr val="FFFFFF">
              <a:shade val="85000"/>
            </a:srgbClr>
          </a:solidFill>
          <a:ln w="88900" cap="sq">
            <a:solidFill>
              <a:srgbClr val="FFFFCC"/>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4572000" y="3286125"/>
            <a:ext cx="3673475" cy="954088"/>
          </a:xfrm>
          <a:prstGeom prst="rect">
            <a:avLst/>
          </a:prstGeom>
          <a:noFill/>
        </p:spPr>
        <p:txBody>
          <a:bodyPr wrap="none">
            <a:spAutoFit/>
          </a:bodyPr>
          <a:lstStyle/>
          <a:p>
            <a:pPr algn="ctr">
              <a:defRPr/>
            </a:pPr>
            <a:r>
              <a:rPr lang="ru-RU" sz="2800" b="1" dirty="0">
                <a:solidFill>
                  <a:schemeClr val="accent5">
                    <a:lumMod val="90000"/>
                    <a:lumOff val="10000"/>
                  </a:schemeClr>
                </a:solidFill>
                <a:latin typeface="Arial" pitchFamily="34" charset="0"/>
                <a:cs typeface="Arial" pitchFamily="34" charset="0"/>
              </a:rPr>
              <a:t>«Зеленый уличный</a:t>
            </a:r>
          </a:p>
          <a:p>
            <a:pPr algn="ctr">
              <a:defRPr/>
            </a:pPr>
            <a:r>
              <a:rPr lang="ru-RU" sz="2800" b="1" dirty="0">
                <a:solidFill>
                  <a:schemeClr val="accent5">
                    <a:lumMod val="90000"/>
                    <a:lumOff val="10000"/>
                  </a:schemeClr>
                </a:solidFill>
                <a:latin typeface="Arial" pitchFamily="34" charset="0"/>
                <a:cs typeface="Arial" pitchFamily="34" charset="0"/>
              </a:rPr>
              <a:t> скрипач»</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Описание картины Марка Шагала «Я и Деревня»"/>
          <p:cNvPicPr>
            <a:picLocks noChangeAspect="1" noChangeArrowheads="1"/>
          </p:cNvPicPr>
          <p:nvPr/>
        </p:nvPicPr>
        <p:blipFill>
          <a:blip r:embed="rId2" cstate="email"/>
          <a:srcRect/>
          <a:stretch>
            <a:fillRect/>
          </a:stretch>
        </p:blipFill>
        <p:spPr bwMode="auto">
          <a:xfrm>
            <a:off x="285750" y="714375"/>
            <a:ext cx="4643438" cy="5781675"/>
          </a:xfrm>
          <a:prstGeom prst="rect">
            <a:avLst/>
          </a:prstGeom>
          <a:noFill/>
          <a:ln w="9525">
            <a:noFill/>
            <a:miter lim="800000"/>
            <a:headEnd/>
            <a:tailEnd/>
          </a:ln>
        </p:spPr>
      </p:pic>
      <p:sp>
        <p:nvSpPr>
          <p:cNvPr id="3" name="Прямоугольник 2"/>
          <p:cNvSpPr/>
          <p:nvPr/>
        </p:nvSpPr>
        <p:spPr>
          <a:xfrm>
            <a:off x="5000625" y="117475"/>
            <a:ext cx="3929063" cy="6740525"/>
          </a:xfrm>
          <a:prstGeom prst="rect">
            <a:avLst/>
          </a:prstGeom>
          <a:solidFill>
            <a:schemeClr val="accent6">
              <a:lumMod val="40000"/>
              <a:lumOff val="60000"/>
            </a:schemeClr>
          </a:solidFill>
        </p:spPr>
        <p:txBody>
          <a:bodyPr>
            <a:spAutoFit/>
          </a:bodyPr>
          <a:lstStyle/>
          <a:p>
            <a:pPr>
              <a:defRPr/>
            </a:pPr>
            <a:r>
              <a:rPr lang="ru-RU" dirty="0">
                <a:latin typeface="Arial" pitchFamily="34" charset="0"/>
                <a:cs typeface="Arial" pitchFamily="34" charset="0"/>
              </a:rPr>
              <a:t>Изображен  родной город – Витебск, который назван деревней из-за своей вечной безмятежности и гармоничного сосуществования человека и природы. Заметны явные элементы кубизма. Голова ягненка перекрывается изображением типичной для сельской местности сцены доения коровы. Дальше -деревня, в которой некоторые из разноцветных домов перевернуты.  Мужчина с косой пытается говорить с девушкой, идущей вниз головой. В этом мы замечаем намек на вечные трудности взаимопонимания полов. Все это  - светлые воспоминания человека с зеленым </a:t>
            </a:r>
            <a:r>
              <a:rPr lang="ru-RU" dirty="0" err="1">
                <a:latin typeface="Arial" pitchFamily="34" charset="0"/>
                <a:cs typeface="Arial" pitchFamily="34" charset="0"/>
              </a:rPr>
              <a:t>лицом.Он</a:t>
            </a:r>
            <a:r>
              <a:rPr lang="ru-RU" dirty="0">
                <a:latin typeface="Arial" pitchFamily="34" charset="0"/>
                <a:cs typeface="Arial" pitchFamily="34" charset="0"/>
              </a:rPr>
              <a:t> держит веточку и смотрит вдаль </a:t>
            </a:r>
            <a:r>
              <a:rPr lang="ru-RU" dirty="0" err="1">
                <a:latin typeface="Arial" pitchFamily="34" charset="0"/>
                <a:cs typeface="Arial" pitchFamily="34" charset="0"/>
              </a:rPr>
              <a:t>голубыми</a:t>
            </a:r>
            <a:r>
              <a:rPr lang="ru-RU" dirty="0">
                <a:latin typeface="Arial" pitchFamily="34" charset="0"/>
                <a:cs typeface="Arial" pitchFamily="34" charset="0"/>
              </a:rPr>
              <a:t> глазами. Можно сказать - автопортрет художника, который вспоминает с благоговением годы детства</a:t>
            </a:r>
          </a:p>
        </p:txBody>
      </p:sp>
      <p:sp>
        <p:nvSpPr>
          <p:cNvPr id="5" name="Прямоугольник 4"/>
          <p:cNvSpPr/>
          <p:nvPr/>
        </p:nvSpPr>
        <p:spPr>
          <a:xfrm>
            <a:off x="285750" y="285750"/>
            <a:ext cx="4643438" cy="461963"/>
          </a:xfrm>
          <a:prstGeom prst="rect">
            <a:avLst/>
          </a:prstGeom>
          <a:solidFill>
            <a:schemeClr val="accent6">
              <a:lumMod val="40000"/>
              <a:lumOff val="60000"/>
            </a:schemeClr>
          </a:solidFill>
          <a:ln>
            <a:solidFill>
              <a:srgbClr val="FFFFCC"/>
            </a:solidFill>
          </a:ln>
        </p:spPr>
        <p:txBody>
          <a:bodyPr>
            <a:spAutoFit/>
          </a:bodyPr>
          <a:lstStyle/>
          <a:p>
            <a:pPr>
              <a:defRPr/>
            </a:pPr>
            <a:r>
              <a:rPr lang="ru-RU" sz="2400" b="1" dirty="0">
                <a:latin typeface="Arial" pitchFamily="34" charset="0"/>
                <a:cs typeface="Arial" pitchFamily="34" charset="0"/>
              </a:rPr>
              <a:t>«Я и Деревня» 1911 г.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1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248D7B"/>
      </a:accent4>
      <a:accent5>
        <a:srgbClr val="004C00"/>
      </a:accent5>
      <a:accent6>
        <a:srgbClr val="677B29"/>
      </a:accent6>
      <a:hlink>
        <a:srgbClr val="005C00"/>
      </a:hlink>
      <a:folHlink>
        <a:srgbClr val="85DFD0"/>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TotalTime>
  <Words>665</Words>
  <PresentationFormat>Экран (4:3)</PresentationFormat>
  <Paragraphs>44</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Слайд 1</vt:lpstr>
      <vt:lpstr>Слайд 2</vt:lpstr>
      <vt:lpstr>Слайд 3</vt:lpstr>
      <vt:lpstr>«Синий дом»</vt:lpstr>
      <vt:lpstr>«День рождения» 1915г.</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"Летящая повозка"1913</vt:lpstr>
      <vt:lpstr>Слайд 21</vt:lpstr>
      <vt:lpstr>Букет с летящими влюбленными 1934</vt:lpstr>
      <vt:lpstr>Слайд 23</vt:lpstr>
      <vt:lpstr>"Невеста" 1950</vt:lpstr>
      <vt:lpstr>Влюбленные Сент-Поль де Венс </vt:lpstr>
      <vt:lpstr>Музыка 1962 </vt:lpstr>
      <vt:lpstr>Семья 1969 – 1971 </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 Боярская</dc:creator>
  <cp:lastModifiedBy>Home</cp:lastModifiedBy>
  <cp:revision>21</cp:revision>
  <dcterms:created xsi:type="dcterms:W3CDTF">2016-02-06T13:37:28Z</dcterms:created>
  <dcterms:modified xsi:type="dcterms:W3CDTF">2016-04-18T09:34:04Z</dcterms:modified>
</cp:coreProperties>
</file>