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301" r:id="rId4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26E9"/>
    <a:srgbClr val="00CC00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5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AB0EB-185E-44B1-929A-D8AC756F2E3B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4500E-5840-4C2F-9BC8-C6C756D37D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AB0EB-185E-44B1-929A-D8AC756F2E3B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4500E-5840-4C2F-9BC8-C6C756D37D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AB0EB-185E-44B1-929A-D8AC756F2E3B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4500E-5840-4C2F-9BC8-C6C756D37D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AB0EB-185E-44B1-929A-D8AC756F2E3B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4500E-5840-4C2F-9BC8-C6C756D37D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AB0EB-185E-44B1-929A-D8AC756F2E3B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EC4500E-5840-4C2F-9BC8-C6C756D37D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AB0EB-185E-44B1-929A-D8AC756F2E3B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4500E-5840-4C2F-9BC8-C6C756D37D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AB0EB-185E-44B1-929A-D8AC756F2E3B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4500E-5840-4C2F-9BC8-C6C756D37D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AB0EB-185E-44B1-929A-D8AC756F2E3B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4500E-5840-4C2F-9BC8-C6C756D37D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AB0EB-185E-44B1-929A-D8AC756F2E3B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4500E-5840-4C2F-9BC8-C6C756D37D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AB0EB-185E-44B1-929A-D8AC756F2E3B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4500E-5840-4C2F-9BC8-C6C756D37D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AB0EB-185E-44B1-929A-D8AC756F2E3B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4500E-5840-4C2F-9BC8-C6C756D37D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79AB0EB-185E-44B1-929A-D8AC756F2E3B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C4500E-5840-4C2F-9BC8-C6C756D37D9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gif"/><Relationship Id="rId5" Type="http://schemas.openxmlformats.org/officeDocument/2006/relationships/image" Target="../media/image37.gif"/><Relationship Id="rId4" Type="http://schemas.openxmlformats.org/officeDocument/2006/relationships/image" Target="../media/image36.g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gif"/><Relationship Id="rId3" Type="http://schemas.openxmlformats.org/officeDocument/2006/relationships/image" Target="../media/image49.jpeg"/><Relationship Id="rId7" Type="http://schemas.openxmlformats.org/officeDocument/2006/relationships/image" Target="../media/image53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gif"/><Relationship Id="rId5" Type="http://schemas.openxmlformats.org/officeDocument/2006/relationships/image" Target="../media/image51.gif"/><Relationship Id="rId4" Type="http://schemas.openxmlformats.org/officeDocument/2006/relationships/image" Target="../media/image50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gif"/><Relationship Id="rId3" Type="http://schemas.openxmlformats.org/officeDocument/2006/relationships/image" Target="../media/image55.gif"/><Relationship Id="rId7" Type="http://schemas.openxmlformats.org/officeDocument/2006/relationships/image" Target="../media/image59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gif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941385"/>
          </a:xfrm>
          <a:effectLst>
            <a:glow rad="101600">
              <a:srgbClr val="FFFF00">
                <a:alpha val="60000"/>
              </a:srgbClr>
            </a:glow>
            <a:reflection blurRad="6350" stA="50000" endA="300" endPos="90000" dir="5400000" sy="-100000" algn="bl" rotWithShape="0"/>
          </a:effectLst>
          <a:scene3d>
            <a:camera prst="orthographicFront"/>
            <a:lightRig rig="soft" dir="t">
              <a:rot lat="0" lon="0" rev="17220000"/>
            </a:lightRig>
          </a:scene3d>
          <a:sp3d>
            <a:bevelT prst="angle"/>
          </a:sp3d>
        </p:spPr>
        <p:txBody>
          <a:bodyPr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dirty="0">
                <a:solidFill>
                  <a:srgbClr val="FF0000"/>
                </a:solidFill>
              </a:rPr>
              <a:t>МАТЕМАТИКА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3357562"/>
            <a:ext cx="6400800" cy="1752600"/>
          </a:xfrm>
          <a:effectLst>
            <a:glow rad="228600">
              <a:schemeClr val="accent1">
                <a:satMod val="175000"/>
                <a:alpha val="40000"/>
              </a:schemeClr>
            </a:glow>
            <a:reflection blurRad="6350" stA="50000" endA="300" endPos="90000" dir="5400000" sy="-100000" algn="bl" rotWithShape="0"/>
          </a:effectLst>
        </p:spPr>
        <p:txBody>
          <a:bodyPr/>
          <a:lstStyle/>
          <a:p>
            <a:r>
              <a:rPr lang="ru-RU" dirty="0" smtClean="0">
                <a:solidFill>
                  <a:srgbClr val="000099"/>
                </a:solidFill>
              </a:rPr>
              <a:t>РЕШЕНИЕ ПРИМЕРОВ НА СЛОЖЕНИЕ И ВЫЧИТАНИЕ В ПРЕДЕЛАХ 6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4" name="5-конечная звезда 3"/>
          <p:cNvSpPr/>
          <p:nvPr/>
        </p:nvSpPr>
        <p:spPr>
          <a:xfrm>
            <a:off x="7500958" y="1142984"/>
            <a:ext cx="1643042" cy="1571636"/>
          </a:xfrm>
          <a:prstGeom prst="star5">
            <a:avLst/>
          </a:prstGeom>
          <a:solidFill>
            <a:srgbClr val="FF0000"/>
          </a:solidFill>
          <a:effectLst>
            <a:glow rad="228600">
              <a:schemeClr val="accent4">
                <a:satMod val="175000"/>
                <a:alpha val="40000"/>
              </a:schemeClr>
            </a:glow>
            <a:reflection blurRad="6350" stA="50000" endA="300" endPos="9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олнце 4"/>
          <p:cNvSpPr/>
          <p:nvPr/>
        </p:nvSpPr>
        <p:spPr>
          <a:xfrm>
            <a:off x="357158" y="3786190"/>
            <a:ext cx="2714644" cy="2357454"/>
          </a:xfrm>
          <a:prstGeom prst="sun">
            <a:avLst/>
          </a:prstGeom>
          <a:solidFill>
            <a:srgbClr val="FFFF00"/>
          </a:solidFill>
          <a:effectLst>
            <a:glow rad="228600">
              <a:srgbClr val="FFFF00">
                <a:alpha val="40000"/>
              </a:srgbClr>
            </a:glow>
            <a:reflection blurRad="6350" stA="50000" endA="300" endPos="90000" dir="5400000" sy="-100000" algn="bl" rotWithShape="0"/>
          </a:effectLst>
          <a:scene3d>
            <a:camera prst="isometricOffAxis2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4-конечная звезда 5"/>
          <p:cNvSpPr/>
          <p:nvPr/>
        </p:nvSpPr>
        <p:spPr>
          <a:xfrm rot="1633396">
            <a:off x="714348" y="2285992"/>
            <a:ext cx="1785950" cy="1571636"/>
          </a:xfrm>
          <a:prstGeom prst="star4">
            <a:avLst/>
          </a:prstGeom>
          <a:solidFill>
            <a:srgbClr val="00B0F0"/>
          </a:solidFill>
          <a:effectLst>
            <a:innerShdw blurRad="63500" dist="50800" dir="5400000">
              <a:prstClr val="black">
                <a:alpha val="50000"/>
              </a:prstClr>
            </a:innerShdw>
            <a:reflection blurRad="6350" stA="50000" endA="300" endPos="90000" dir="5400000" sy="-100000" algn="bl" rotWithShape="0"/>
          </a:effectLst>
          <a:scene3d>
            <a:camera prst="perspectiveContrastingLeftFacing"/>
            <a:lightRig rig="sunrise" dir="t">
              <a:rot lat="0" lon="0" rev="1800000"/>
            </a:lightRig>
          </a:scene3d>
          <a:sp3d extrusionH="88900" contourW="12700">
            <a:bevelT w="6350"/>
            <a:bevelB w="6350"/>
            <a:extrusionClr>
              <a:srgbClr val="000099"/>
            </a:extrusionClr>
            <a:contourClr>
              <a:srgbClr val="000099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сортировка 6"/>
          <p:cNvSpPr/>
          <p:nvPr/>
        </p:nvSpPr>
        <p:spPr>
          <a:xfrm>
            <a:off x="5572132" y="0"/>
            <a:ext cx="2571768" cy="1857364"/>
          </a:xfrm>
          <a:prstGeom prst="flowChartSor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  <a:reflection blurRad="6350" stA="50000" endA="300" endPos="90000" dir="5400000" sy="-100000" algn="bl" rotWithShape="0"/>
          </a:effectLst>
          <a:scene3d>
            <a:camera prst="perspectiveContrastingLeftFacing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Сердце 7"/>
          <p:cNvSpPr/>
          <p:nvPr/>
        </p:nvSpPr>
        <p:spPr>
          <a:xfrm>
            <a:off x="6858016" y="3929066"/>
            <a:ext cx="1857388" cy="1928826"/>
          </a:xfrm>
          <a:prstGeom prst="heart">
            <a:avLst/>
          </a:prstGeom>
          <a:solidFill>
            <a:srgbClr val="F826E9"/>
          </a:solidFill>
          <a:ln>
            <a:noFill/>
          </a:ln>
          <a:effectLst>
            <a:glow rad="228600">
              <a:srgbClr val="C00000">
                <a:alpha val="40000"/>
              </a:srgbClr>
            </a:glow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90000" dist="50800" dir="5400000" sy="-100000" algn="bl" rotWithShape="0"/>
          </a:effectLst>
          <a:scene3d>
            <a:camera prst="perspectiveContrastingLeftFacing"/>
            <a:lightRig rig="glow" dir="t">
              <a:rot lat="0" lon="0" rev="4800000"/>
            </a:lightRig>
          </a:scene3d>
          <a:sp3d prstMaterial="matte">
            <a:bevelT w="127000" h="635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перфолента 8"/>
          <p:cNvSpPr/>
          <p:nvPr/>
        </p:nvSpPr>
        <p:spPr>
          <a:xfrm>
            <a:off x="1571604" y="357166"/>
            <a:ext cx="2714644" cy="1661928"/>
          </a:xfrm>
          <a:prstGeom prst="flowChartPunchedTape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292100" dir="6300000" algn="ctr" rotWithShape="0">
              <a:srgbClr val="FFC000">
                <a:alpha val="87000"/>
              </a:srgbClr>
            </a:outerShdw>
            <a:reflection blurRad="6350" stA="50000" endA="300" endPos="90000" dir="5400000" sy="-100000" algn="bl" rotWithShape="0"/>
          </a:effectLst>
          <a:scene3d>
            <a:camera prst="perspectiveContrastingRightFacing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Улыбающееся лицо 9"/>
          <p:cNvSpPr/>
          <p:nvPr/>
        </p:nvSpPr>
        <p:spPr>
          <a:xfrm>
            <a:off x="4000496" y="4714884"/>
            <a:ext cx="2286016" cy="2057408"/>
          </a:xfrm>
          <a:prstGeom prst="smileyFace">
            <a:avLst/>
          </a:prstGeom>
          <a:solidFill>
            <a:srgbClr val="00B050"/>
          </a:solidFill>
          <a:effectLst>
            <a:glow rad="228600">
              <a:schemeClr val="accent1">
                <a:satMod val="175000"/>
                <a:alpha val="40000"/>
              </a:schemeClr>
            </a:glow>
            <a:innerShdw dist="330200" dir="2460000">
              <a:srgbClr val="00CC00">
                <a:alpha val="49804"/>
              </a:srgbClr>
            </a:innerShdw>
            <a:reflection blurRad="6350" stA="50000" endA="300" endPos="90000" dir="5400000" sy="-100000" algn="bl" rotWithShape="0"/>
          </a:effectLst>
          <a:scene3d>
            <a:camera prst="isometricOffAxis2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Кольцо 10"/>
          <p:cNvSpPr/>
          <p:nvPr/>
        </p:nvSpPr>
        <p:spPr>
          <a:xfrm>
            <a:off x="428596" y="1428736"/>
            <a:ext cx="1200152" cy="1271590"/>
          </a:xfrm>
          <a:prstGeom prst="donut">
            <a:avLst/>
          </a:prstGeom>
          <a:solidFill>
            <a:srgbClr val="C00000"/>
          </a:solidFill>
          <a:effectLst>
            <a:glow rad="228600">
              <a:schemeClr val="accent1">
                <a:satMod val="175000"/>
                <a:alpha val="40000"/>
              </a:schemeClr>
            </a:glow>
            <a:reflection blurRad="6350" stA="50000" endA="300" endPos="55000" dir="5400000" sy="-100000" algn="bl" rotWithShape="0"/>
          </a:effectLst>
          <a:scene3d>
            <a:camera prst="perspectiveContrastingRightFacing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4-конечная звезда 11"/>
          <p:cNvSpPr/>
          <p:nvPr/>
        </p:nvSpPr>
        <p:spPr>
          <a:xfrm rot="19795024">
            <a:off x="3570951" y="174384"/>
            <a:ext cx="2716477" cy="2151516"/>
          </a:xfrm>
          <a:prstGeom prst="star4">
            <a:avLst/>
          </a:prstGeom>
          <a:solidFill>
            <a:srgbClr val="00B0F0"/>
          </a:solidFill>
          <a:effectLst>
            <a:innerShdw blurRad="63500" dist="50800" dir="5400000">
              <a:prstClr val="black">
                <a:alpha val="50000"/>
              </a:prstClr>
            </a:innerShdw>
            <a:reflection blurRad="6350" stA="50000" endA="300" endPos="90000" dir="5400000" sy="-100000" algn="bl" rotWithShape="0"/>
          </a:effectLst>
          <a:scene3d>
            <a:camera prst="perspectiveContrastingLeftFacing"/>
            <a:lightRig rig="sunrise" dir="t">
              <a:rot lat="0" lon="0" rev="1800000"/>
            </a:lightRig>
          </a:scene3d>
          <a:sp3d extrusionH="88900" contourW="12700">
            <a:bevelT w="6350"/>
            <a:bevelB w="6350"/>
            <a:extrusionClr>
              <a:srgbClr val="000099"/>
            </a:extrusionClr>
            <a:contourClr>
              <a:srgbClr val="000099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ир\Desktop\математика конкурс\0_a3712_8c2747e0_XX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619250"/>
            <a:ext cx="3857620" cy="3619500"/>
          </a:xfrm>
          <a:prstGeom prst="rect">
            <a:avLst/>
          </a:prstGeom>
          <a:noFill/>
        </p:spPr>
      </p:pic>
      <p:pic>
        <p:nvPicPr>
          <p:cNvPr id="9219" name="Picture 3" descr="C:\Users\ир\Desktop\математика конкурс\0_a3714_45552dc3_XXX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1638300"/>
            <a:ext cx="3357554" cy="35814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ир\Desktop\математика конкурс\0_a3712_8c2747e0_XX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619250"/>
            <a:ext cx="3857620" cy="3619500"/>
          </a:xfrm>
          <a:prstGeom prst="rect">
            <a:avLst/>
          </a:prstGeom>
          <a:noFill/>
        </p:spPr>
      </p:pic>
      <p:pic>
        <p:nvPicPr>
          <p:cNvPr id="9219" name="Picture 3" descr="C:\Users\ир\Desktop\математика конкурс\0_a3714_45552dc3_XXX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1638300"/>
            <a:ext cx="3357554" cy="3581400"/>
          </a:xfrm>
          <a:prstGeom prst="rect">
            <a:avLst/>
          </a:prstGeom>
          <a:noFill/>
        </p:spPr>
      </p:pic>
      <p:pic>
        <p:nvPicPr>
          <p:cNvPr id="10242" name="Picture 2" descr="C:\Users\ир\Desktop\математика конкурс\0_a3713_929695a9_XXXL.jpg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067050" y="1663700"/>
            <a:ext cx="3009900" cy="3530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ир\Desktop\математика конкурс\0_a3717_378ec2f7_XX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643050"/>
            <a:ext cx="2714644" cy="3619500"/>
          </a:xfrm>
          <a:prstGeom prst="rect">
            <a:avLst/>
          </a:prstGeom>
          <a:noFill/>
        </p:spPr>
      </p:pic>
      <p:pic>
        <p:nvPicPr>
          <p:cNvPr id="3" name="Picture 3" descr="C:\Users\ир\Desktop\математика конкурс\0_a370f_d23e3c21_XXX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1714488"/>
            <a:ext cx="2571736" cy="3357586"/>
          </a:xfrm>
          <a:prstGeom prst="rect">
            <a:avLst/>
          </a:prstGeom>
          <a:noFill/>
        </p:spPr>
      </p:pic>
      <p:pic>
        <p:nvPicPr>
          <p:cNvPr id="11267" name="Picture 3" descr="C:\Users\ир\Desktop\математика конкурс\0_a3710_c3c1a214_XXXL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22" y="1714488"/>
            <a:ext cx="1500198" cy="321471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ир\Desktop\математика конкурс\0_a3717_378ec2f7_XX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643050"/>
            <a:ext cx="2714644" cy="3619500"/>
          </a:xfrm>
          <a:prstGeom prst="rect">
            <a:avLst/>
          </a:prstGeom>
          <a:noFill/>
        </p:spPr>
      </p:pic>
      <p:pic>
        <p:nvPicPr>
          <p:cNvPr id="3" name="Picture 3" descr="C:\Users\ир\Desktop\математика конкурс\0_a370f_d23e3c21_XXX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1500174"/>
            <a:ext cx="2286016" cy="3857652"/>
          </a:xfrm>
          <a:prstGeom prst="rect">
            <a:avLst/>
          </a:prstGeom>
          <a:noFill/>
        </p:spPr>
      </p:pic>
      <p:pic>
        <p:nvPicPr>
          <p:cNvPr id="11267" name="Picture 3" descr="C:\Users\ир\Desktop\математика конкурс\0_a3710_c3c1a214_XXXL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22" y="1643050"/>
            <a:ext cx="1500198" cy="3571900"/>
          </a:xfrm>
          <a:prstGeom prst="rect">
            <a:avLst/>
          </a:prstGeom>
          <a:noFill/>
        </p:spPr>
      </p:pic>
      <p:pic>
        <p:nvPicPr>
          <p:cNvPr id="12290" name="Picture 2" descr="C:\Users\ир\Desktop\математика конкурс\0_a3718_61401de5_XXXL.jpg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286116" y="1643050"/>
            <a:ext cx="2857520" cy="35719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ир\Desktop\математика конкурс\0_a3714_45552dc3_XXXL.jp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ир\Desktop\математика конкурс\0_a3712_8c2747e0_XXXL.jp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ир\Desktop\математика конкурс\0_a3713_929695a9_XXXL.jp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ир\Desktop\математика конкурс\0_a3715_265b56c5_XXXL.jp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ир\Desktop\математика конкурс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26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\Desktop\математика конкурс\i (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71480"/>
            <a:ext cx="7929618" cy="557216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р\Desktop\математика конкурс\106759201_58313037_veseluye_cifruy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7000" y="184150"/>
            <a:ext cx="8888413" cy="648811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2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ир\Desktop\математика конкурс\091845_138544672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500" y="-381000"/>
            <a:ext cx="5715000" cy="7620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инус 2"/>
          <p:cNvSpPr/>
          <p:nvPr/>
        </p:nvSpPr>
        <p:spPr>
          <a:xfrm>
            <a:off x="1571604" y="1857364"/>
            <a:ext cx="5715040" cy="2071702"/>
          </a:xfrm>
          <a:prstGeom prst="mathMinus">
            <a:avLst>
              <a:gd name="adj1" fmla="val 52091"/>
            </a:avLst>
          </a:prstGeom>
          <a:solidFill>
            <a:srgbClr val="7030A0"/>
          </a:solid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innerShdw blurRad="114300">
              <a:prstClr val="black"/>
            </a:innerShdw>
            <a:softEdge rad="12700"/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angle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ир\Desktop\математика конкурс\i (1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р\Desktop\математика конкурс\i (17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00042"/>
            <a:ext cx="8429684" cy="585791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ир\Desktop\математика конкурс\i (19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00042"/>
            <a:ext cx="7858180" cy="578647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ир\Desktop\математика конкурс\i (19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5000627" cy="6858000"/>
          </a:xfrm>
          <a:prstGeom prst="rect">
            <a:avLst/>
          </a:prstGeom>
          <a:noFill/>
        </p:spPr>
      </p:pic>
      <p:pic>
        <p:nvPicPr>
          <p:cNvPr id="5123" name="Picture 3" descr="C:\Users\ир\Desktop\математика конкурс\i (19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0"/>
            <a:ext cx="4214809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ир\Desktop\математика конкурс\i (2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ир\Desktop\математика конкурс\i (2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ир\Desktop\математика конкурс\i (2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ир\Desktop\математика конкурс\1_FI4e219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000108"/>
            <a:ext cx="3857652" cy="4500594"/>
          </a:xfrm>
          <a:prstGeom prst="rect">
            <a:avLst/>
          </a:prstGeom>
          <a:noFill/>
        </p:spPr>
      </p:pic>
      <p:pic>
        <p:nvPicPr>
          <p:cNvPr id="9219" name="Picture 3" descr="C:\Users\ир\Desktop\математика конкурс\1_FI4e219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1000108"/>
            <a:ext cx="4214842" cy="450059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:\Users\ир\Desktop\математика конкурс\0_a3713_929695a9_XX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85728"/>
            <a:ext cx="2857520" cy="2286016"/>
          </a:xfrm>
          <a:prstGeom prst="rect">
            <a:avLst/>
          </a:prstGeom>
          <a:noFill/>
        </p:spPr>
      </p:pic>
      <p:pic>
        <p:nvPicPr>
          <p:cNvPr id="2055" name="Picture 7" descr="C:\Users\ир\Desktop\математика конкурс\0_a3714_45552dc3_XXX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214290"/>
            <a:ext cx="2000264" cy="2357454"/>
          </a:xfrm>
          <a:prstGeom prst="rect">
            <a:avLst/>
          </a:prstGeom>
          <a:noFill/>
        </p:spPr>
      </p:pic>
      <p:pic>
        <p:nvPicPr>
          <p:cNvPr id="2056" name="Picture 8" descr="C:\Users\ир\Desktop\математика конкурс\0_a3715_265b56c5_XXXL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4" y="285728"/>
            <a:ext cx="2000264" cy="2428892"/>
          </a:xfrm>
          <a:prstGeom prst="rect">
            <a:avLst/>
          </a:prstGeom>
          <a:noFill/>
        </p:spPr>
      </p:pic>
      <p:pic>
        <p:nvPicPr>
          <p:cNvPr id="2057" name="Picture 9" descr="C:\Users\ир\Desktop\математика конкурс\0_a3716_8a81424d_XXXL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388" y="357166"/>
            <a:ext cx="2357454" cy="2214578"/>
          </a:xfrm>
          <a:prstGeom prst="rect">
            <a:avLst/>
          </a:prstGeom>
          <a:noFill/>
        </p:spPr>
      </p:pic>
      <p:pic>
        <p:nvPicPr>
          <p:cNvPr id="2058" name="Picture 10" descr="C:\Users\ир\Desktop\математика конкурс\0_a3717_378ec2f7_XXXL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472" y="3143248"/>
            <a:ext cx="2143140" cy="2286016"/>
          </a:xfrm>
          <a:prstGeom prst="rect">
            <a:avLst/>
          </a:prstGeom>
          <a:noFill/>
        </p:spPr>
      </p:pic>
      <p:pic>
        <p:nvPicPr>
          <p:cNvPr id="2059" name="Picture 11" descr="C:\Users\ир\Desktop\математика конкурс\0_a3718_61401de5_XXXL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71802" y="3143248"/>
            <a:ext cx="2428892" cy="2214578"/>
          </a:xfrm>
          <a:prstGeom prst="rect">
            <a:avLst/>
          </a:prstGeom>
          <a:noFill/>
        </p:spPr>
      </p:pic>
      <p:pic>
        <p:nvPicPr>
          <p:cNvPr id="2060" name="Picture 12" descr="C:\Users\ир\Desktop\математика конкурс\0_a3710_c3c1a214_XXXL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357818" y="3214686"/>
            <a:ext cx="2357454" cy="2286016"/>
          </a:xfrm>
          <a:prstGeom prst="rect">
            <a:avLst/>
          </a:prstGeom>
          <a:noFill/>
        </p:spPr>
      </p:pic>
      <p:pic>
        <p:nvPicPr>
          <p:cNvPr id="2061" name="Picture 13" descr="C:\Users\ир\Desktop\математика конкурс\0_a370f_d23e3c21_XXXL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572264" y="3143248"/>
            <a:ext cx="2000264" cy="250033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ир\Desktop\математика конкурс\1_FI4e219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77603"/>
            <a:ext cx="4429156" cy="3014781"/>
          </a:xfrm>
          <a:prstGeom prst="rect">
            <a:avLst/>
          </a:prstGeom>
          <a:noFill/>
        </p:spPr>
      </p:pic>
      <p:pic>
        <p:nvPicPr>
          <p:cNvPr id="10243" name="Picture 3" descr="C:\Users\ир\Desktop\математика конкурс\1_FI4e219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3500438"/>
            <a:ext cx="3143272" cy="3091836"/>
          </a:xfrm>
          <a:prstGeom prst="rect">
            <a:avLst/>
          </a:prstGeom>
          <a:noFill/>
        </p:spPr>
      </p:pic>
      <p:pic>
        <p:nvPicPr>
          <p:cNvPr id="10244" name="Picture 4" descr="C:\Users\ир\Desktop\математика конкурс\1_FI4e219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57398" y="214290"/>
            <a:ext cx="4200881" cy="2928958"/>
          </a:xfrm>
          <a:prstGeom prst="rect">
            <a:avLst/>
          </a:prstGeom>
          <a:noFill/>
        </p:spPr>
      </p:pic>
      <p:pic>
        <p:nvPicPr>
          <p:cNvPr id="10245" name="Picture 5" descr="C:\Users\ир\Desktop\математика конкурс\1_FI4e219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3500438"/>
            <a:ext cx="2786082" cy="307183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C:\Users\ир\Desktop\математика конкурс\hare098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000760" cy="4071942"/>
          </a:xfrm>
          <a:prstGeom prst="rect">
            <a:avLst/>
          </a:prstGeom>
          <a:noFill/>
        </p:spPr>
      </p:pic>
      <p:pic>
        <p:nvPicPr>
          <p:cNvPr id="11269" name="Picture 5" descr="C:\Users\ир\Desktop\математика конкурс\hare178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0"/>
            <a:ext cx="4214810" cy="4071942"/>
          </a:xfrm>
          <a:prstGeom prst="rect">
            <a:avLst/>
          </a:prstGeom>
          <a:noFill/>
        </p:spPr>
      </p:pic>
      <p:pic>
        <p:nvPicPr>
          <p:cNvPr id="11266" name="Picture 2" descr="C:\Users\ир\Desktop\математика конкурс\hare194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43372" y="2928934"/>
            <a:ext cx="5000628" cy="3929066"/>
          </a:xfrm>
          <a:prstGeom prst="rect">
            <a:avLst/>
          </a:prstGeom>
          <a:noFill/>
        </p:spPr>
      </p:pic>
      <p:pic>
        <p:nvPicPr>
          <p:cNvPr id="11267" name="Picture 3" descr="C:\Users\ир\Desktop\математика конкурс\hare166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3000372"/>
            <a:ext cx="4500562" cy="385762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5" descr="C:\Users\ир\Desktop\математика конкурс\83246866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0"/>
            <a:ext cx="4714876" cy="6858000"/>
          </a:xfrm>
          <a:prstGeom prst="rect">
            <a:avLst/>
          </a:prstGeom>
          <a:noFill/>
        </p:spPr>
      </p:pic>
      <p:pic>
        <p:nvPicPr>
          <p:cNvPr id="12292" name="Picture 4" descr="C:\Users\ир\Desktop\математика конкурс\83246866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143504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:\Users\ир\Desktop\математика конкурс\slide0006_image0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0"/>
            <a:ext cx="2786050" cy="3571876"/>
          </a:xfrm>
          <a:prstGeom prst="rect">
            <a:avLst/>
          </a:prstGeom>
          <a:noFill/>
        </p:spPr>
      </p:pic>
      <p:pic>
        <p:nvPicPr>
          <p:cNvPr id="6" name="Picture 6" descr="C:\Users\ир\Desktop\математика конкурс\slide0006_image0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714612" cy="3929066"/>
          </a:xfrm>
          <a:prstGeom prst="rect">
            <a:avLst/>
          </a:prstGeom>
          <a:noFill/>
        </p:spPr>
      </p:pic>
      <p:pic>
        <p:nvPicPr>
          <p:cNvPr id="13320" name="Picture 8" descr="C:\Users\ир\Desktop\математика конкурс\slide0007_image00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0"/>
            <a:ext cx="3786214" cy="6858000"/>
          </a:xfrm>
          <a:prstGeom prst="rect">
            <a:avLst/>
          </a:prstGeom>
          <a:noFill/>
        </p:spPr>
      </p:pic>
      <p:pic>
        <p:nvPicPr>
          <p:cNvPr id="13319" name="Picture 7" descr="C:\Users\ир\Desktop\математика конкурс\slide0006_image0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551464"/>
            <a:ext cx="3857620" cy="3306535"/>
          </a:xfrm>
          <a:prstGeom prst="rect">
            <a:avLst/>
          </a:prstGeom>
          <a:noFill/>
        </p:spPr>
      </p:pic>
      <p:pic>
        <p:nvPicPr>
          <p:cNvPr id="4" name="Picture 6" descr="C:\Users\ир\Desktop\математика конкурс\slide0006_image0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714752"/>
            <a:ext cx="3214678" cy="314324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89000">
              <a:srgbClr val="92D050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ир\Desktop\математика конкурс\i (2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571479"/>
            <a:ext cx="6715172" cy="585791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89000">
              <a:srgbClr val="92D050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ир\Desktop\математика конкурс\i (2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642918"/>
            <a:ext cx="7286676" cy="54292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89000">
              <a:srgbClr val="92D050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ир\Desktop\математика конкурс\i (2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2524124"/>
            <a:ext cx="4143404" cy="3905271"/>
          </a:xfrm>
          <a:prstGeom prst="rect">
            <a:avLst/>
          </a:prstGeom>
          <a:noFill/>
        </p:spPr>
      </p:pic>
      <p:pic>
        <p:nvPicPr>
          <p:cNvPr id="16387" name="Picture 3" descr="C:\Users\ир\Desktop\математика конкурс\i (24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642918"/>
            <a:ext cx="4429156" cy="369095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26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ир\Desktop\математика конкурс\i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00042"/>
            <a:ext cx="8143932" cy="578647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89000">
              <a:srgbClr val="00B0F0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олнце 16"/>
          <p:cNvSpPr/>
          <p:nvPr/>
        </p:nvSpPr>
        <p:spPr>
          <a:xfrm>
            <a:off x="0" y="0"/>
            <a:ext cx="2714612" cy="2771764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олнце 17"/>
          <p:cNvSpPr/>
          <p:nvPr/>
        </p:nvSpPr>
        <p:spPr>
          <a:xfrm rot="1226229">
            <a:off x="2223722" y="-48233"/>
            <a:ext cx="2486069" cy="2736119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олнце 18"/>
          <p:cNvSpPr/>
          <p:nvPr/>
        </p:nvSpPr>
        <p:spPr>
          <a:xfrm>
            <a:off x="4286248" y="0"/>
            <a:ext cx="2571768" cy="2771764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олнце 19"/>
          <p:cNvSpPr/>
          <p:nvPr/>
        </p:nvSpPr>
        <p:spPr>
          <a:xfrm rot="20883412">
            <a:off x="6626160" y="-53445"/>
            <a:ext cx="2553974" cy="2858800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6-конечная звезда 22"/>
          <p:cNvSpPr/>
          <p:nvPr/>
        </p:nvSpPr>
        <p:spPr>
          <a:xfrm>
            <a:off x="1142976" y="2857496"/>
            <a:ext cx="2357454" cy="3143272"/>
          </a:xfrm>
          <a:prstGeom prst="star6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6-конечная звезда 24"/>
          <p:cNvSpPr/>
          <p:nvPr/>
        </p:nvSpPr>
        <p:spPr>
          <a:xfrm>
            <a:off x="5072066" y="2857496"/>
            <a:ext cx="2428892" cy="3143272"/>
          </a:xfrm>
          <a:prstGeom prst="star6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466" name="Picture 10" descr="C:\Users\ир\Desktop\математика конкурс\оонорп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714356"/>
            <a:ext cx="1285883" cy="1357322"/>
          </a:xfrm>
          <a:prstGeom prst="rect">
            <a:avLst/>
          </a:prstGeom>
          <a:noFill/>
        </p:spPr>
      </p:pic>
      <p:pic>
        <p:nvPicPr>
          <p:cNvPr id="19467" name="Picture 11" descr="C:\Users\ир\Pictures\Рисунок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714356"/>
            <a:ext cx="1438275" cy="1357322"/>
          </a:xfrm>
          <a:prstGeom prst="rect">
            <a:avLst/>
          </a:prstGeom>
          <a:noFill/>
        </p:spPr>
      </p:pic>
      <p:pic>
        <p:nvPicPr>
          <p:cNvPr id="19468" name="Picture 12" descr="C:\Users\ир\Pictures\Рисунок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714356"/>
            <a:ext cx="1285884" cy="1357323"/>
          </a:xfrm>
          <a:prstGeom prst="rect">
            <a:avLst/>
          </a:prstGeom>
          <a:noFill/>
        </p:spPr>
      </p:pic>
      <p:pic>
        <p:nvPicPr>
          <p:cNvPr id="19469" name="Picture 13" descr="C:\Users\ир\Pictures\Рисунок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86644" y="714356"/>
            <a:ext cx="1214447" cy="1357322"/>
          </a:xfrm>
          <a:prstGeom prst="rect">
            <a:avLst/>
          </a:prstGeom>
          <a:noFill/>
        </p:spPr>
      </p:pic>
      <p:pic>
        <p:nvPicPr>
          <p:cNvPr id="19470" name="Picture 14" descr="C:\Users\ир\Pictures\математика конкурс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71605" y="3643314"/>
            <a:ext cx="1500198" cy="1571636"/>
          </a:xfrm>
          <a:prstGeom prst="rect">
            <a:avLst/>
          </a:prstGeom>
          <a:noFill/>
        </p:spPr>
      </p:pic>
      <p:pic>
        <p:nvPicPr>
          <p:cNvPr id="19471" name="Picture 15" descr="C:\Users\ир\Pictures\Рисунок2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00694" y="3643315"/>
            <a:ext cx="1643073" cy="164307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 descr="C:\Users\ир\Desktop\математика конкурс\bear1_0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643314"/>
            <a:ext cx="1647829" cy="2928958"/>
          </a:xfrm>
          <a:prstGeom prst="rect">
            <a:avLst/>
          </a:prstGeom>
          <a:noFill/>
        </p:spPr>
      </p:pic>
      <p:pic>
        <p:nvPicPr>
          <p:cNvPr id="20484" name="Picture 4" descr="C:\Users\ир\Desktop\математика конкурс\2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0"/>
            <a:ext cx="2381250" cy="3286124"/>
          </a:xfrm>
          <a:prstGeom prst="rect">
            <a:avLst/>
          </a:prstGeom>
          <a:noFill/>
        </p:spPr>
      </p:pic>
      <p:pic>
        <p:nvPicPr>
          <p:cNvPr id="20485" name="Picture 5" descr="C:\Users\ир\Desktop\математика конкурс\hare047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71736" y="3500438"/>
            <a:ext cx="1857356" cy="3357562"/>
          </a:xfrm>
          <a:prstGeom prst="rect">
            <a:avLst/>
          </a:prstGeom>
          <a:noFill/>
        </p:spPr>
      </p:pic>
      <p:pic>
        <p:nvPicPr>
          <p:cNvPr id="20487" name="Picture 7" descr="C:\Users\ир\Desktop\математика конкурс\24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14877" y="3571876"/>
            <a:ext cx="3143272" cy="3286124"/>
          </a:xfrm>
          <a:prstGeom prst="rect">
            <a:avLst/>
          </a:prstGeom>
          <a:noFill/>
        </p:spPr>
      </p:pic>
      <p:pic>
        <p:nvPicPr>
          <p:cNvPr id="20488" name="Picture 8" descr="C:\Users\ир\Desktop\математика конкурс\a79cfeeaaf0b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43604" y="0"/>
            <a:ext cx="3000396" cy="4214818"/>
          </a:xfrm>
          <a:prstGeom prst="rect">
            <a:avLst/>
          </a:prstGeom>
          <a:noFill/>
        </p:spPr>
      </p:pic>
      <p:pic>
        <p:nvPicPr>
          <p:cNvPr id="20482" name="Picture 2" descr="C:\Users\ир\Desktop\математика конкурс\monkey051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285728"/>
            <a:ext cx="2214578" cy="328614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ир\Desktop\математика конкурс\0_a3710_c3c1a214_XX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285728"/>
            <a:ext cx="8572528" cy="57150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C:\Users\ир\Desktop\математика конкурс\matryoshka010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786190"/>
            <a:ext cx="1928826" cy="2786082"/>
          </a:xfrm>
          <a:prstGeom prst="rect">
            <a:avLst/>
          </a:prstGeom>
          <a:noFill/>
        </p:spPr>
      </p:pic>
      <p:pic>
        <p:nvPicPr>
          <p:cNvPr id="21510" name="Picture 6" descr="C:\Users\ир\Desktop\математика конкурс\cat079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642918"/>
            <a:ext cx="3286148" cy="2286016"/>
          </a:xfrm>
          <a:prstGeom prst="rect">
            <a:avLst/>
          </a:prstGeom>
          <a:noFill/>
        </p:spPr>
      </p:pic>
      <p:pic>
        <p:nvPicPr>
          <p:cNvPr id="21512" name="Picture 8" descr="C:\Users\ир\Desktop\математика конкурс\398907843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71736" y="500042"/>
            <a:ext cx="2643206" cy="2500330"/>
          </a:xfrm>
          <a:prstGeom prst="rect">
            <a:avLst/>
          </a:prstGeom>
          <a:noFill/>
        </p:spPr>
      </p:pic>
      <p:pic>
        <p:nvPicPr>
          <p:cNvPr id="21514" name="Picture 10" descr="C:\Users\ир\Desktop\математика конкурс\609665515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1"/>
            <a:ext cx="2500330" cy="3500438"/>
          </a:xfrm>
          <a:prstGeom prst="rect">
            <a:avLst/>
          </a:prstGeom>
          <a:noFill/>
        </p:spPr>
      </p:pic>
      <p:pic>
        <p:nvPicPr>
          <p:cNvPr id="21516" name="Picture 12" descr="C:\Users\ир\Desktop\математика конкурс\horse003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85984" y="2857496"/>
            <a:ext cx="2857520" cy="3643338"/>
          </a:xfrm>
          <a:prstGeom prst="rect">
            <a:avLst/>
          </a:prstGeom>
          <a:noFill/>
        </p:spPr>
      </p:pic>
      <p:pic>
        <p:nvPicPr>
          <p:cNvPr id="21518" name="Picture 14" descr="C:\Users\ир\Desktop\математика конкурс\multik-16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334000" y="3643314"/>
            <a:ext cx="3810000" cy="264320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50000">
              <a:srgbClr val="FFFF00"/>
            </a:gs>
            <a:gs pos="89000">
              <a:schemeClr val="accent6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ир\Desktop\математика конкурс\0_a3715_265b56c5_XX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357166"/>
            <a:ext cx="7429552" cy="607223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ир\Desktop\математика конкурс\106759201_58313037_veseluye_cifruy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3" y="285729"/>
            <a:ext cx="8715436" cy="6215106"/>
          </a:xfrm>
          <a:prstGeom prst="rect">
            <a:avLst/>
          </a:prstGeom>
          <a:solidFill>
            <a:srgbClr val="FFC000"/>
          </a:solidFill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26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ир\Desktop\математика конкурс\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642918"/>
            <a:ext cx="7929618" cy="559596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ир\Desktop\математика конкурс\i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18"/>
            <a:ext cx="8143932" cy="5357850"/>
          </a:xfrm>
          <a:prstGeom prst="rect">
            <a:avLst/>
          </a:prstGeom>
          <a:solidFill>
            <a:srgbClr val="F826E9"/>
          </a:solidFill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ир\Desktop\математика конкурс\0_a3718_61401de5_XX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85728"/>
            <a:ext cx="9144000" cy="592935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ир\Desktop\математика конкурс\0_a3711_e96ba5e4_XX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28604"/>
            <a:ext cx="2857488" cy="5715040"/>
          </a:xfrm>
          <a:prstGeom prst="rect">
            <a:avLst/>
          </a:prstGeom>
          <a:noFill/>
        </p:spPr>
      </p:pic>
      <p:pic>
        <p:nvPicPr>
          <p:cNvPr id="5124" name="Picture 4" descr="C:\Users\ир\Desktop\математика конкурс\0_a3710_c3c1a214_XXX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428604"/>
            <a:ext cx="2786082" cy="5715040"/>
          </a:xfrm>
          <a:prstGeom prst="rect">
            <a:avLst/>
          </a:prstGeom>
          <a:noFill/>
        </p:spPr>
      </p:pic>
      <p:sp>
        <p:nvSpPr>
          <p:cNvPr id="7" name="Минус 6"/>
          <p:cNvSpPr/>
          <p:nvPr/>
        </p:nvSpPr>
        <p:spPr>
          <a:xfrm>
            <a:off x="1500166" y="2857496"/>
            <a:ext cx="2000264" cy="1628780"/>
          </a:xfrm>
          <a:prstGeom prst="mathMinus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8" name="Равно 7"/>
          <p:cNvSpPr/>
          <p:nvPr/>
        </p:nvSpPr>
        <p:spPr>
          <a:xfrm>
            <a:off x="4500562" y="3071810"/>
            <a:ext cx="1700218" cy="1357322"/>
          </a:xfrm>
          <a:prstGeom prst="mathEqual">
            <a:avLst/>
          </a:prstGeom>
          <a:solidFill>
            <a:schemeClr val="bg1">
              <a:lumMod val="65000"/>
            </a:schemeClr>
          </a:solidFill>
          <a:ln w="28575"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" name="Picture 4" descr="C:\Users\ир\Desktop\математика конкурс\0_a3710_c3c1a214_XXX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428604"/>
            <a:ext cx="3143240" cy="5715040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ир\Desktop\математика конкурс\0_a3710_c3c1a214_XX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500098" y="214290"/>
            <a:ext cx="2643206" cy="6429420"/>
          </a:xfrm>
          <a:prstGeom prst="rect">
            <a:avLst/>
          </a:prstGeom>
          <a:noFill/>
        </p:spPr>
      </p:pic>
      <p:pic>
        <p:nvPicPr>
          <p:cNvPr id="6147" name="Picture 3" descr="C:\Users\ир\Desktop\математика конкурс\0_a370f_d23e3c21_XXX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214290"/>
            <a:ext cx="2857520" cy="6429420"/>
          </a:xfrm>
          <a:prstGeom prst="rect">
            <a:avLst/>
          </a:prstGeom>
          <a:noFill/>
        </p:spPr>
      </p:pic>
      <p:pic>
        <p:nvPicPr>
          <p:cNvPr id="6149" name="Picture 5" descr="C:\Users\ир\Desktop\математика конкурс\0_a3710_c3c1a214_XX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428580"/>
            <a:ext cx="2286016" cy="6429420"/>
          </a:xfrm>
          <a:prstGeom prst="rect">
            <a:avLst/>
          </a:prstGeom>
          <a:noFill/>
        </p:spPr>
      </p:pic>
      <p:sp>
        <p:nvSpPr>
          <p:cNvPr id="6" name="Минус 5"/>
          <p:cNvSpPr/>
          <p:nvPr/>
        </p:nvSpPr>
        <p:spPr>
          <a:xfrm>
            <a:off x="2857488" y="2357430"/>
            <a:ext cx="1643074" cy="2057408"/>
          </a:xfrm>
          <a:prstGeom prst="mathMinus">
            <a:avLst/>
          </a:prstGeom>
          <a:solidFill>
            <a:schemeClr val="bg1">
              <a:lumMod val="85000"/>
            </a:schemeClr>
          </a:solidFill>
          <a:ln w="5715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 descr="C:\Users\ир\Desktop\математика конкурс\0_a3718_61401de5_XXXL.jpg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572264" y="428604"/>
            <a:ext cx="2857520" cy="6429396"/>
          </a:xfrm>
          <a:prstGeom prst="rect">
            <a:avLst/>
          </a:prstGeom>
          <a:noFill/>
        </p:spPr>
      </p:pic>
      <p:sp>
        <p:nvSpPr>
          <p:cNvPr id="9" name="Равно 8"/>
          <p:cNvSpPr/>
          <p:nvPr/>
        </p:nvSpPr>
        <p:spPr>
          <a:xfrm>
            <a:off x="5286380" y="2643182"/>
            <a:ext cx="1557342" cy="1643074"/>
          </a:xfrm>
          <a:prstGeom prst="mathEqual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ир\Desktop\математика конкурс\0_a3713_929695a9_XX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ир\Desktop\математика конкурс\0_a3716_8a81424d_XXXL.jp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699</TotalTime>
  <Words>10</Words>
  <Application>Microsoft Office PowerPoint</Application>
  <PresentationFormat>Экран (4:3)</PresentationFormat>
  <Paragraphs>2</Paragraphs>
  <Slides>44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5" baseType="lpstr">
      <vt:lpstr>Апекс</vt:lpstr>
      <vt:lpstr>МАТЕМАТИКА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</dc:title>
  <dc:creator>ир</dc:creator>
  <cp:lastModifiedBy>ир</cp:lastModifiedBy>
  <cp:revision>72</cp:revision>
  <dcterms:created xsi:type="dcterms:W3CDTF">2015-03-11T17:23:24Z</dcterms:created>
  <dcterms:modified xsi:type="dcterms:W3CDTF">2015-03-12T18:02:41Z</dcterms:modified>
</cp:coreProperties>
</file>