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70" r:id="rId12"/>
    <p:sldId id="271" r:id="rId13"/>
    <p:sldId id="272" r:id="rId14"/>
    <p:sldId id="273" r:id="rId15"/>
    <p:sldId id="274" r:id="rId16"/>
    <p:sldId id="276" r:id="rId17"/>
    <p:sldId id="275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47A9A19-07AA-4D3B-9984-5D3E9088459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1CC2F2-9BA9-4A8F-8D97-7A0640BB3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9A19-07AA-4D3B-9984-5D3E9088459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2F2-9BA9-4A8F-8D97-7A0640BB3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9A19-07AA-4D3B-9984-5D3E9088459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2F2-9BA9-4A8F-8D97-7A0640BB3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47A9A19-07AA-4D3B-9984-5D3E9088459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1CC2F2-9BA9-4A8F-8D97-7A0640BB3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47A9A19-07AA-4D3B-9984-5D3E9088459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1CC2F2-9BA9-4A8F-8D97-7A0640BB3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9A19-07AA-4D3B-9984-5D3E9088459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2F2-9BA9-4A8F-8D97-7A0640BB3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9A19-07AA-4D3B-9984-5D3E9088459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2F2-9BA9-4A8F-8D97-7A0640BB3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7A9A19-07AA-4D3B-9984-5D3E9088459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1CC2F2-9BA9-4A8F-8D97-7A0640BB3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9A19-07AA-4D3B-9984-5D3E9088459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2F2-9BA9-4A8F-8D97-7A0640BB3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47A9A19-07AA-4D3B-9984-5D3E9088459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1CC2F2-9BA9-4A8F-8D97-7A0640BB3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7A9A19-07AA-4D3B-9984-5D3E9088459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1CC2F2-9BA9-4A8F-8D97-7A0640BB3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47A9A19-07AA-4D3B-9984-5D3E9088459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B1CC2F2-9BA9-4A8F-8D97-7A0640BB3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497560"/>
          </a:xfrm>
        </p:spPr>
        <p:txBody>
          <a:bodyPr>
            <a:noAutofit/>
          </a:bodyPr>
          <a:lstStyle/>
          <a:p>
            <a:r>
              <a:rPr lang="ru-RU" sz="6000" dirty="0" smtClean="0"/>
              <a:t>Всемирное культурное и природное наследие России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941168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err="1" smtClean="0"/>
              <a:t>Презинтаци</a:t>
            </a:r>
            <a:r>
              <a:rPr lang="ru-RU" dirty="0" smtClean="0"/>
              <a:t>  ученика 8 «Б» класса</a:t>
            </a:r>
          </a:p>
          <a:p>
            <a:r>
              <a:rPr lang="ru-RU" dirty="0" err="1" smtClean="0"/>
              <a:t>Шаповалова</a:t>
            </a:r>
            <a:r>
              <a:rPr lang="ru-RU" dirty="0" smtClean="0"/>
              <a:t> </a:t>
            </a:r>
            <a:r>
              <a:rPr lang="ru-RU" dirty="0" smtClean="0"/>
              <a:t>Дениса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4038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Шатровая колокольня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50691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Часовня Михаила                              Архангела</a:t>
            </a:r>
            <a:endParaRPr lang="ru-RU" dirty="0"/>
          </a:p>
        </p:txBody>
      </p:sp>
      <p:pic>
        <p:nvPicPr>
          <p:cNvPr id="1026" name="Picture 2" descr="C:\Documents and Settings\Akatava\Рабочий стол\11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3312368" cy="5328592"/>
          </a:xfrm>
          <a:prstGeom prst="rect">
            <a:avLst/>
          </a:prstGeom>
          <a:noFill/>
        </p:spPr>
      </p:pic>
      <p:pic>
        <p:nvPicPr>
          <p:cNvPr id="1027" name="Picture 3" descr="C:\Documents and Settings\Akatava\Рабочий стол\xgr406Ep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692696"/>
            <a:ext cx="3264024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   Байкал </a:t>
            </a:r>
            <a:r>
              <a:rPr lang="ru-RU" dirty="0" smtClean="0"/>
              <a:t>— территория Всемирного природного наследия.</a:t>
            </a:r>
            <a:endParaRPr lang="ru-RU" dirty="0"/>
          </a:p>
        </p:txBody>
      </p:sp>
      <p:pic>
        <p:nvPicPr>
          <p:cNvPr id="4098" name="Picture 2" descr="C:\Documents and Settings\Akatava\Рабочий стол\800px-Olchon_Shaman_R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7620000" cy="507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err="1" smtClean="0"/>
              <a:t>Байка́л</a:t>
            </a:r>
            <a:r>
              <a:rPr lang="ru-RU" b="1" dirty="0" smtClean="0"/>
              <a:t> </a:t>
            </a:r>
            <a:r>
              <a:rPr lang="ru-RU" dirty="0" smtClean="0"/>
              <a:t>— озеро в южной части Восточной Сибири, глубочайшее озеро планеты Земля, крупнейший природный резервуар пресной воды.</a:t>
            </a:r>
            <a:endParaRPr lang="ru-RU" dirty="0"/>
          </a:p>
        </p:txBody>
      </p:sp>
      <p:pic>
        <p:nvPicPr>
          <p:cNvPr id="5122" name="Picture 2" descr="C:\Documents and Settings\Akatava\Рабочий стол\Байкал_2008_вид_с_соп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6"/>
            <a:ext cx="7200800" cy="4368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    Вулканы Камчатки </a:t>
            </a:r>
            <a:r>
              <a:rPr lang="ru-RU" dirty="0" smtClean="0"/>
              <a:t>— вулканы на востоке России на полуострове Камчатка .</a:t>
            </a:r>
            <a:endParaRPr lang="ru-RU" dirty="0"/>
          </a:p>
        </p:txBody>
      </p:sp>
      <p:pic>
        <p:nvPicPr>
          <p:cNvPr id="6146" name="Picture 2" descr="C:\Documents and Settings\Akatava\Рабочий стол\Klyuchevsk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620000" cy="492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>
              <a:buNone/>
            </a:pPr>
            <a:r>
              <a:rPr lang="ru-RU" smtClean="0"/>
              <a:t>     С </a:t>
            </a:r>
            <a:r>
              <a:rPr lang="ru-RU" dirty="0" smtClean="0"/>
              <a:t>1996 года </a:t>
            </a:r>
            <a:r>
              <a:rPr lang="ru-RU" b="1" dirty="0" smtClean="0"/>
              <a:t>вулканы Камчатки </a:t>
            </a:r>
            <a:r>
              <a:rPr lang="ru-RU" dirty="0" smtClean="0"/>
              <a:t>входят в число объектов Всемирного наследия .</a:t>
            </a:r>
            <a:endParaRPr lang="ru-RU" dirty="0"/>
          </a:p>
        </p:txBody>
      </p:sp>
      <p:pic>
        <p:nvPicPr>
          <p:cNvPr id="7170" name="Picture 2" descr="C:\Documents and Settings\Akatava\Рабочий стол\post-9040-1177934584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70485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8229600" cy="561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    Золотые горы Алтая </a:t>
            </a:r>
            <a:r>
              <a:rPr lang="ru-RU" dirty="0" smtClean="0"/>
              <a:t>— название, под которым в 1998 году ЮНЕСКО занесло в список Всемирного наследия три участка Алтайских гор на территории Российской Федерации: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Алтайский заповедник</a:t>
            </a:r>
          </a:p>
          <a:p>
            <a:endParaRPr lang="ru-RU" dirty="0" smtClean="0"/>
          </a:p>
          <a:p>
            <a:r>
              <a:rPr lang="ru-RU" dirty="0" smtClean="0"/>
              <a:t>Катунский заповедник</a:t>
            </a:r>
          </a:p>
          <a:p>
            <a:endParaRPr lang="ru-RU" dirty="0" smtClean="0"/>
          </a:p>
          <a:p>
            <a:r>
              <a:rPr lang="ru-RU" dirty="0" smtClean="0"/>
              <a:t>плоскогорье </a:t>
            </a:r>
            <a:r>
              <a:rPr lang="ru-RU" dirty="0" err="1" smtClean="0"/>
              <a:t>Укок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Катунский заповедник</a:t>
            </a:r>
          </a:p>
          <a:p>
            <a:endParaRPr lang="ru-RU" dirty="0"/>
          </a:p>
        </p:txBody>
      </p:sp>
      <p:pic>
        <p:nvPicPr>
          <p:cNvPr id="9218" name="Picture 2" descr="C:\Documents and Settings\Akatava\Рабочий стол\gallery_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7920880" cy="5526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Алтайский заповедник</a:t>
            </a:r>
          </a:p>
          <a:p>
            <a:endParaRPr lang="ru-RU" dirty="0"/>
          </a:p>
        </p:txBody>
      </p:sp>
      <p:pic>
        <p:nvPicPr>
          <p:cNvPr id="8194" name="Picture 2" descr="C:\Documents and Settings\Akatava\Рабочий стол\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7620000" cy="501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Плоскогорье </a:t>
            </a:r>
            <a:r>
              <a:rPr lang="ru-RU" dirty="0" err="1" smtClean="0"/>
              <a:t>Укок</a:t>
            </a:r>
            <a:endParaRPr lang="ru-RU" dirty="0"/>
          </a:p>
        </p:txBody>
      </p:sp>
      <p:pic>
        <p:nvPicPr>
          <p:cNvPr id="10242" name="Picture 2" descr="C:\Documents and Settings\Akatava\Рабочий стол\Ukok_ 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7620000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    </a:t>
            </a:r>
            <a:r>
              <a:rPr lang="ru-RU" sz="3200" b="1" dirty="0" err="1" smtClean="0"/>
              <a:t>Кавка́зский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запове́дник</a:t>
            </a:r>
            <a:r>
              <a:rPr lang="ru-RU" sz="3200" b="1" dirty="0" smtClean="0"/>
              <a:t> </a:t>
            </a:r>
            <a:r>
              <a:rPr lang="ru-RU" dirty="0" smtClean="0"/>
              <a:t>— государственный природный заповедник.</a:t>
            </a:r>
            <a:endParaRPr lang="ru-RU" dirty="0"/>
          </a:p>
        </p:txBody>
      </p:sp>
      <p:pic>
        <p:nvPicPr>
          <p:cNvPr id="11266" name="Picture 2" descr="C:\Documents and Settings\Akatava\Рабочий стол\2789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72816"/>
            <a:ext cx="6624735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/>
              <a:t>    Всемирное наследие</a:t>
            </a:r>
            <a:r>
              <a:rPr lang="ru-RU" dirty="0" smtClean="0"/>
              <a:t> — природные или созданные человеком объекты, приоритетными задачами по отношению к которым являются сохранение и популяризация в силу их особой культурной, исторической или экологической значимости.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Самая большая по территории и старейшая особо охраняемая природная территория на Западном Кавказе.</a:t>
            </a:r>
            <a:endParaRPr lang="ru-RU" dirty="0"/>
          </a:p>
        </p:txBody>
      </p:sp>
      <p:pic>
        <p:nvPicPr>
          <p:cNvPr id="12290" name="Picture 2" descr="C:\Documents and Settings\Akatava\Рабочий стол\50_bkavkaz_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7620001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149080"/>
            <a:ext cx="8604448" cy="2448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err="1" smtClean="0"/>
              <a:t>Моско́вский</a:t>
            </a:r>
            <a:r>
              <a:rPr lang="ru-RU" b="1" dirty="0" smtClean="0"/>
              <a:t> </a:t>
            </a:r>
            <a:r>
              <a:rPr lang="ru-RU" b="1" dirty="0" err="1" smtClean="0"/>
              <a:t>Кре́мль</a:t>
            </a:r>
            <a:r>
              <a:rPr lang="ru-RU" dirty="0" smtClean="0"/>
              <a:t> — древнейшая часть Москвы, главный общественно-политический, духовно-религиозный и историко-художественный комплекс столицы, официальная резиденция Президента Российской Федерации. </a:t>
            </a:r>
            <a:endParaRPr lang="ru-RU" dirty="0"/>
          </a:p>
        </p:txBody>
      </p:sp>
      <p:pic>
        <p:nvPicPr>
          <p:cNvPr id="5" name="Содержимое 4" descr="Moskwa.jpe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123728" y="332656"/>
            <a:ext cx="4752528" cy="37341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В Кремле находилась самая древняя московская церковь — Собор Спаса на Бору, или собор </a:t>
            </a:r>
            <a:r>
              <a:rPr lang="ru-RU" dirty="0" err="1" smtClean="0"/>
              <a:t>Спас-Преображения</a:t>
            </a:r>
            <a:r>
              <a:rPr lang="ru-RU" dirty="0" smtClean="0"/>
              <a:t> «что на Бору», построенный к 1330 году,</a:t>
            </a:r>
            <a:endParaRPr lang="ru-RU" dirty="0"/>
          </a:p>
        </p:txBody>
      </p:sp>
      <p:pic>
        <p:nvPicPr>
          <p:cNvPr id="1026" name="Picture 2" descr="C:\Documents and Settings\Akatava\Рабочий стол\m1n0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76872"/>
            <a:ext cx="5976664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800pxkrem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692696"/>
            <a:ext cx="4388296" cy="4180904"/>
          </a:xfrm>
        </p:spPr>
      </p:pic>
      <p:pic>
        <p:nvPicPr>
          <p:cNvPr id="6" name="Содержимое 5" descr="22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879975" y="3067812"/>
            <a:ext cx="2438400" cy="16367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04665"/>
            <a:ext cx="8676456" cy="21602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Исторический центр Ленинграда </a:t>
            </a:r>
            <a:r>
              <a:rPr lang="ru-RU" dirty="0" smtClean="0"/>
              <a:t>и связанные с ним комплексы памятников</a:t>
            </a:r>
            <a:r>
              <a:rPr lang="en-US" dirty="0" smtClean="0"/>
              <a:t>— </a:t>
            </a:r>
            <a:r>
              <a:rPr lang="ru-RU" dirty="0" smtClean="0"/>
              <a:t>первый в России (и СССР) объект Всемирного наследия .</a:t>
            </a:r>
            <a:endParaRPr lang="ru-RU" dirty="0"/>
          </a:p>
        </p:txBody>
      </p:sp>
      <p:pic>
        <p:nvPicPr>
          <p:cNvPr id="5" name="Содержимое 4" descr="piter_nev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483768" y="2780928"/>
            <a:ext cx="4603815" cy="377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332037"/>
            <a:ext cx="4038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Петропавловская      крепость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404664"/>
            <a:ext cx="4038600" cy="5721499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Зимний дворец</a:t>
            </a:r>
            <a:endParaRPr lang="ru-RU" dirty="0"/>
          </a:p>
        </p:txBody>
      </p:sp>
      <p:pic>
        <p:nvPicPr>
          <p:cNvPr id="3074" name="Picture 2" descr="C:\Documents and Settings\Akatava\Рабочий стол\23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3960440" cy="3888432"/>
          </a:xfrm>
          <a:prstGeom prst="rect">
            <a:avLst/>
          </a:prstGeom>
          <a:noFill/>
        </p:spPr>
      </p:pic>
      <p:pic>
        <p:nvPicPr>
          <p:cNvPr id="3075" name="Picture 3" descr="C:\Documents and Settings\Akatava\Рабочий стол\47612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060848"/>
            <a:ext cx="4680519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404664"/>
            <a:ext cx="8496944" cy="2088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err="1" smtClean="0"/>
              <a:t>Ки́жи</a:t>
            </a:r>
            <a:r>
              <a:rPr lang="ru-RU" b="1" dirty="0" smtClean="0"/>
              <a:t> </a:t>
            </a:r>
            <a:r>
              <a:rPr lang="ru-RU" dirty="0" smtClean="0"/>
              <a:t>— остров на Онежском озере в Карелии, на котором расположен всемирно известный архитектурный ансамбль </a:t>
            </a:r>
            <a:r>
              <a:rPr lang="ru-RU" dirty="0" err="1" smtClean="0"/>
              <a:t>Кижского</a:t>
            </a:r>
            <a:r>
              <a:rPr lang="ru-RU" dirty="0" smtClean="0"/>
              <a:t> погоста, состоящий из двух церквей и колокольни XVIII—XIX веков.</a:t>
            </a:r>
            <a:endParaRPr lang="ru-RU" dirty="0"/>
          </a:p>
        </p:txBody>
      </p:sp>
      <p:pic>
        <p:nvPicPr>
          <p:cNvPr id="5" name="Содержимое 4" descr="800px-Kizhi_churches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483768" y="2708920"/>
            <a:ext cx="4357031" cy="37444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404664"/>
            <a:ext cx="4316288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Церковь Преображения Господня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499715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Покровская церковь</a:t>
            </a:r>
            <a:endParaRPr lang="ru-RU" dirty="0"/>
          </a:p>
        </p:txBody>
      </p:sp>
      <p:pic>
        <p:nvPicPr>
          <p:cNvPr id="4098" name="Picture 2" descr="C:\Documents and Settings\Akatava\Рабочий стол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3888433" cy="5283968"/>
          </a:xfrm>
          <a:prstGeom prst="rect">
            <a:avLst/>
          </a:prstGeom>
          <a:noFill/>
        </p:spPr>
      </p:pic>
      <p:pic>
        <p:nvPicPr>
          <p:cNvPr id="4099" name="Picture 3" descr="C:\Documents and Settings\Akatava\Рабочий стол\0_16158_acbc7343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04664"/>
            <a:ext cx="4104456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191919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107</TotalTime>
  <Words>285</Words>
  <Application>Microsoft Office PowerPoint</Application>
  <PresentationFormat>Экран (4:3)</PresentationFormat>
  <Paragraphs>54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Всемирное культурное и природное наследие России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Всемирное культурное и природное наследие России</dc:title>
  <dc:creator>MARY</dc:creator>
  <cp:lastModifiedBy>Денис Шаповалов</cp:lastModifiedBy>
  <cp:revision>22</cp:revision>
  <dcterms:created xsi:type="dcterms:W3CDTF">2010-09-07T07:15:18Z</dcterms:created>
  <dcterms:modified xsi:type="dcterms:W3CDTF">2016-04-11T14:43:10Z</dcterms:modified>
</cp:coreProperties>
</file>