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5E5D0"/>
          </a:solidFill>
        </a:fill>
      </a:tcStyle>
    </a:wholeTbl>
    <a:band2H>
      <a:tcTxStyle b="def" i="def"/>
      <a:tcStyle>
        <a:tcBdr/>
        <a:fill>
          <a:solidFill>
            <a:srgbClr val="FAF2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0CFD7"/>
          </a:solidFill>
        </a:fill>
      </a:tcStyle>
    </a:wholeTbl>
    <a:band2H>
      <a:tcTxStyle b="def" i="def"/>
      <a:tcStyle>
        <a:tcBdr/>
        <a:fill>
          <a:solidFill>
            <a:srgbClr val="F8E8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E8D5"/>
          </a:solidFill>
        </a:fill>
      </a:tcStyle>
    </a:wholeTbl>
    <a:band2H>
      <a:tcTxStyle b="def" i="def"/>
      <a:tcStyle>
        <a:tcBdr/>
        <a:fill>
          <a:solidFill>
            <a:srgbClr val="EEF4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4" name="Shape 17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notesStyle>
    <a:lvl1pPr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solidFill>
          <a:srgbClr val="FFFFFF"/>
        </a:solidFill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2.png" descr="Celestia-R1---OverlayTitleH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88825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>
            <p:ph type="title"/>
          </p:nvPr>
        </p:nvSpPr>
        <p:spPr>
          <a:xfrm>
            <a:off x="3962398" y="1964266"/>
            <a:ext cx="7197727" cy="2421465"/>
          </a:xfrm>
          <a:prstGeom prst="rect">
            <a:avLst/>
          </a:prstGeom>
        </p:spPr>
        <p:txBody>
          <a:bodyPr anchor="b"/>
          <a:lstStyle>
            <a:lvl1pPr algn="r">
              <a:defRPr sz="48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3962398" y="4385731"/>
            <a:ext cx="7197727" cy="1405468"/>
          </a:xfrm>
          <a:prstGeom prst="rect">
            <a:avLst/>
          </a:prstGeom>
        </p:spPr>
        <p:txBody>
          <a:bodyPr anchor="t"/>
          <a:lstStyle>
            <a:lvl1pPr marL="0" indent="0" algn="r">
              <a:buClrTx/>
              <a:buSzTx/>
              <a:buFontTx/>
              <a:buNone/>
              <a:defRPr cap="all"/>
            </a:lvl1pPr>
            <a:lvl2pPr marL="0" indent="457200" algn="r">
              <a:buClrTx/>
              <a:buSzTx/>
              <a:buFontTx/>
              <a:buNone/>
              <a:defRPr cap="all"/>
            </a:lvl2pPr>
            <a:lvl3pPr marL="0" indent="914400" algn="r">
              <a:buClrTx/>
              <a:buSzTx/>
              <a:buFontTx/>
              <a:buNone/>
              <a:defRPr cap="all"/>
            </a:lvl3pPr>
            <a:lvl4pPr marL="0" indent="1371600" algn="r">
              <a:buClrTx/>
              <a:buSzTx/>
              <a:buFontTx/>
              <a:buNone/>
              <a:defRPr cap="all"/>
            </a:lvl4pPr>
            <a:lvl5pPr marL="0" indent="1828800" algn="r">
              <a:buClrTx/>
              <a:buSzTx/>
              <a:buFontTx/>
              <a:buNone/>
              <a:defRPr cap="all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xfrm>
            <a:off x="10922783" y="5943917"/>
            <a:ext cx="237343" cy="23114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title"/>
          </p:nvPr>
        </p:nvSpPr>
        <p:spPr>
          <a:xfrm>
            <a:off x="685800" y="4732864"/>
            <a:ext cx="10131428" cy="566739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95" name="Shape 95"/>
          <p:cNvSpPr/>
          <p:nvPr>
            <p:ph type="pic" sz="half" idx="13"/>
          </p:nvPr>
        </p:nvSpPr>
        <p:spPr>
          <a:xfrm>
            <a:off x="1371599" y="932112"/>
            <a:ext cx="8759829" cy="3164976"/>
          </a:xfrm>
          <a:prstGeom prst="rect">
            <a:avLst/>
          </a:prstGeom>
          <a:ln w="50800" cap="sq">
            <a:solidFill>
              <a:srgbClr val="FFFFFF">
                <a:alpha val="50000"/>
              </a:srgbClr>
            </a:solidFill>
            <a:miter lim="800000"/>
          </a:ln>
          <a:effectLst>
            <a:outerShdw sx="100000" sy="100000" kx="0" ky="0" algn="b" rotWithShape="0" blurRad="254000" dist="0" dir="0">
              <a:srgbClr val="000000">
                <a:alpha val="43000"/>
              </a:srgbClr>
            </a:outerShdw>
          </a:effectLst>
        </p:spPr>
        <p:txBody>
          <a:bodyPr lIns="91439" rIns="91439" anchor="t">
            <a:noAutofit/>
          </a:bodyPr>
          <a:lstStyle/>
          <a:p>
            <a:pPr/>
          </a:p>
        </p:txBody>
      </p:sp>
      <p:sp>
        <p:nvSpPr>
          <p:cNvPr id="96" name="Shape 96"/>
          <p:cNvSpPr/>
          <p:nvPr>
            <p:ph type="body" sz="quarter" idx="1"/>
          </p:nvPr>
        </p:nvSpPr>
        <p:spPr>
          <a:xfrm>
            <a:off x="685800" y="5299602"/>
            <a:ext cx="10131428" cy="493713"/>
          </a:xfrm>
          <a:prstGeom prst="rect">
            <a:avLst/>
          </a:prstGeom>
        </p:spPr>
        <p:txBody>
          <a:bodyPr anchor="t"/>
          <a:lstStyle>
            <a:lvl1pPr marL="0" indent="0">
              <a:buClrTx/>
              <a:buSzTx/>
              <a:buFontTx/>
              <a:buNone/>
              <a:defRPr sz="1400"/>
            </a:lvl1pPr>
            <a:lvl2pPr marL="0" indent="457200">
              <a:buClrTx/>
              <a:buSzTx/>
              <a:buFontTx/>
              <a:buNone/>
              <a:defRPr sz="1400"/>
            </a:lvl2pPr>
            <a:lvl3pPr marL="0" indent="914400">
              <a:buClrTx/>
              <a:buSzTx/>
              <a:buFontTx/>
              <a:buNone/>
              <a:defRPr sz="1400"/>
            </a:lvl3pPr>
            <a:lvl4pPr marL="0" indent="1371600">
              <a:buClrTx/>
              <a:buSzTx/>
              <a:buFontTx/>
              <a:buNone/>
              <a:defRPr sz="1400"/>
            </a:lvl4pPr>
            <a:lvl5pPr marL="0" indent="1828800">
              <a:buClrTx/>
              <a:buSzTx/>
              <a:buFontTx/>
              <a:buNone/>
              <a:defRPr sz="1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7" name="Shape 9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title"/>
          </p:nvPr>
        </p:nvSpPr>
        <p:spPr>
          <a:xfrm>
            <a:off x="685801" y="609601"/>
            <a:ext cx="10131428" cy="3124200"/>
          </a:xfrm>
          <a:prstGeom prst="rect">
            <a:avLst/>
          </a:prstGeom>
        </p:spPr>
        <p:txBody>
          <a:bodyPr/>
          <a:lstStyle>
            <a:lvl1pPr>
              <a:defRPr cap="none"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05" name="Shape 105"/>
          <p:cNvSpPr/>
          <p:nvPr>
            <p:ph type="body" sz="quarter" idx="1"/>
          </p:nvPr>
        </p:nvSpPr>
        <p:spPr>
          <a:xfrm>
            <a:off x="685800" y="4343400"/>
            <a:ext cx="10131429" cy="1447800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2000"/>
            </a:lvl1pPr>
            <a:lvl2pPr marL="0" indent="457200">
              <a:buClrTx/>
              <a:buSzTx/>
              <a:buFontTx/>
              <a:buNone/>
              <a:defRPr sz="2000"/>
            </a:lvl2pPr>
            <a:lvl3pPr marL="0" indent="914400">
              <a:buClrTx/>
              <a:buSzTx/>
              <a:buFontTx/>
              <a:buNone/>
              <a:defRPr sz="2000"/>
            </a:lvl3pPr>
            <a:lvl4pPr marL="0" indent="1371600">
              <a:buClrTx/>
              <a:buSzTx/>
              <a:buFontTx/>
              <a:buNone/>
              <a:defRPr sz="2000"/>
            </a:lvl4pPr>
            <a:lvl5pPr marL="0" indent="1828800">
              <a:buClrTx/>
              <a:buSzTx/>
              <a:buFontTx/>
              <a:buNone/>
              <a:defRPr sz="2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6" name="Shape 10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10237867" y="2399317"/>
            <a:ext cx="609601" cy="127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cap="all" sz="8000">
                <a:solidFill>
                  <a:srgbClr val="FFFFFF"/>
                </a:solidFill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14" name="Shape 114"/>
          <p:cNvSpPr/>
          <p:nvPr/>
        </p:nvSpPr>
        <p:spPr>
          <a:xfrm>
            <a:off x="488274" y="479454"/>
            <a:ext cx="609601" cy="127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cap="all" sz="8000">
                <a:solidFill>
                  <a:srgbClr val="FFFFFF"/>
                </a:solidFill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15" name="Shape 115"/>
          <p:cNvSpPr/>
          <p:nvPr>
            <p:ph type="title"/>
          </p:nvPr>
        </p:nvSpPr>
        <p:spPr>
          <a:xfrm>
            <a:off x="992266" y="609601"/>
            <a:ext cx="9550401" cy="2743200"/>
          </a:xfrm>
          <a:prstGeom prst="rect">
            <a:avLst/>
          </a:prstGeom>
        </p:spPr>
        <p:txBody>
          <a:bodyPr/>
          <a:lstStyle>
            <a:lvl1pPr>
              <a:defRPr cap="none"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16" name="Shape 116"/>
          <p:cNvSpPr/>
          <p:nvPr>
            <p:ph type="body" sz="quarter" idx="1"/>
          </p:nvPr>
        </p:nvSpPr>
        <p:spPr>
          <a:xfrm>
            <a:off x="1097875" y="3352800"/>
            <a:ext cx="9339185" cy="381000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</a:lvl1pPr>
            <a:lvl2pPr marL="0" indent="457200">
              <a:buClrTx/>
              <a:buSzTx/>
              <a:buFontTx/>
              <a:buNone/>
            </a:lvl2pPr>
            <a:lvl3pPr marL="0" indent="914400">
              <a:buClrTx/>
              <a:buSzTx/>
              <a:buFontTx/>
              <a:buNone/>
            </a:lvl3pPr>
            <a:lvl4pPr marL="0" indent="1371600">
              <a:buClrTx/>
              <a:buSzTx/>
              <a:buFontTx/>
              <a:buNone/>
            </a:lvl4pPr>
            <a:lvl5pPr marL="0" indent="1828800">
              <a:buClrTx/>
              <a:buSzTx/>
              <a:buFontTx/>
              <a:buNone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7" name="Shape 117"/>
          <p:cNvSpPr/>
          <p:nvPr>
            <p:ph type="body" sz="quarter" idx="13"/>
          </p:nvPr>
        </p:nvSpPr>
        <p:spPr>
          <a:xfrm>
            <a:off x="687464" y="4343400"/>
            <a:ext cx="10152369" cy="1447800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2000"/>
            </a:pPr>
          </a:p>
        </p:txBody>
      </p:sp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xfrm>
            <a:off x="685801" y="3308580"/>
            <a:ext cx="10131426" cy="1468801"/>
          </a:xfrm>
          <a:prstGeom prst="rect">
            <a:avLst/>
          </a:prstGeom>
        </p:spPr>
        <p:txBody>
          <a:bodyPr anchor="b"/>
          <a:lstStyle>
            <a:lvl1pPr>
              <a:defRPr cap="none"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685801" y="4777380"/>
            <a:ext cx="10131426" cy="860401"/>
          </a:xfrm>
          <a:prstGeom prst="rect">
            <a:avLst/>
          </a:prstGeom>
        </p:spPr>
        <p:txBody>
          <a:bodyPr anchor="t"/>
          <a:lstStyle>
            <a:lvl1pPr marL="0" indent="0">
              <a:buClrTx/>
              <a:buSzTx/>
              <a:buFontTx/>
              <a:buNone/>
              <a:defRPr sz="2000"/>
            </a:lvl1pPr>
            <a:lvl2pPr marL="0" indent="457200">
              <a:buClrTx/>
              <a:buSzTx/>
              <a:buFontTx/>
              <a:buNone/>
              <a:defRPr sz="2000"/>
            </a:lvl2pPr>
            <a:lvl3pPr marL="0" indent="914400">
              <a:buClrTx/>
              <a:buSzTx/>
              <a:buFontTx/>
              <a:buNone/>
              <a:defRPr sz="2000"/>
            </a:lvl3pPr>
            <a:lvl4pPr marL="0" indent="1371600">
              <a:buClrTx/>
              <a:buSzTx/>
              <a:buFontTx/>
              <a:buNone/>
              <a:defRPr sz="2000"/>
            </a:lvl4pPr>
            <a:lvl5pPr marL="0" indent="1828800">
              <a:buClrTx/>
              <a:buSzTx/>
              <a:buFontTx/>
              <a:buNone/>
              <a:defRPr sz="2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27" name="Shape 1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/>
        </p:nvSpPr>
        <p:spPr>
          <a:xfrm>
            <a:off x="10237867" y="2399317"/>
            <a:ext cx="609601" cy="127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cap="all" sz="8000">
                <a:solidFill>
                  <a:srgbClr val="FFFFFF"/>
                </a:solidFill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35" name="Shape 135"/>
          <p:cNvSpPr/>
          <p:nvPr/>
        </p:nvSpPr>
        <p:spPr>
          <a:xfrm>
            <a:off x="488274" y="479454"/>
            <a:ext cx="609601" cy="127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cap="all" sz="8000">
                <a:solidFill>
                  <a:srgbClr val="FFFFFF"/>
                </a:solidFill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36" name="Shape 136"/>
          <p:cNvSpPr/>
          <p:nvPr>
            <p:ph type="title"/>
          </p:nvPr>
        </p:nvSpPr>
        <p:spPr>
          <a:xfrm>
            <a:off x="992266" y="609601"/>
            <a:ext cx="9550401" cy="2743200"/>
          </a:xfrm>
          <a:prstGeom prst="rect">
            <a:avLst/>
          </a:prstGeom>
        </p:spPr>
        <p:txBody>
          <a:bodyPr/>
          <a:lstStyle>
            <a:lvl1pPr>
              <a:defRPr cap="none"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37" name="Shape 137"/>
          <p:cNvSpPr/>
          <p:nvPr>
            <p:ph type="body" sz="quarter" idx="1"/>
          </p:nvPr>
        </p:nvSpPr>
        <p:spPr>
          <a:xfrm>
            <a:off x="685800" y="3886200"/>
            <a:ext cx="10135437" cy="889000"/>
          </a:xfrm>
          <a:prstGeom prst="rect">
            <a:avLst/>
          </a:prstGeom>
        </p:spPr>
        <p:txBody>
          <a:bodyPr anchor="b"/>
          <a:lstStyle>
            <a:lvl1pPr indent="-571500">
              <a:buClrTx/>
              <a:buSzTx/>
              <a:buFontTx/>
              <a:buNone/>
              <a:defRPr sz="2400"/>
            </a:lvl1pPr>
            <a:lvl2pPr marL="885825" indent="-428625">
              <a:buClrTx/>
              <a:buFontTx/>
              <a:defRPr sz="2400"/>
            </a:lvl2pPr>
            <a:lvl3pPr marL="1404257" indent="-489857">
              <a:buClrTx/>
              <a:buFontTx/>
              <a:defRPr sz="2400"/>
            </a:lvl3pPr>
            <a:lvl4pPr marL="1714500" indent="-342900">
              <a:buClrTx/>
              <a:buFontTx/>
              <a:defRPr sz="2400"/>
            </a:lvl4pPr>
            <a:lvl5pPr marL="2171700" indent="-342900">
              <a:buClrTx/>
              <a:buFontTx/>
              <a:defRPr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8" name="Shape 138"/>
          <p:cNvSpPr/>
          <p:nvPr>
            <p:ph type="body" sz="quarter" idx="13"/>
          </p:nvPr>
        </p:nvSpPr>
        <p:spPr>
          <a:xfrm>
            <a:off x="685798" y="4775200"/>
            <a:ext cx="10135438" cy="1016000"/>
          </a:xfrm>
          <a:prstGeom prst="rect">
            <a:avLst/>
          </a:prstGeom>
        </p:spPr>
        <p:txBody>
          <a:bodyPr anchor="t"/>
          <a:lstStyle/>
          <a:p>
            <a:pPr marL="0" indent="0">
              <a:buClrTx/>
              <a:buSzTx/>
              <a:buFontTx/>
              <a:buNone/>
            </a:pPr>
          </a:p>
        </p:txBody>
      </p:sp>
      <p:sp>
        <p:nvSpPr>
          <p:cNvPr id="139" name="Shape 1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title"/>
          </p:nvPr>
        </p:nvSpPr>
        <p:spPr>
          <a:xfrm>
            <a:off x="685801" y="609601"/>
            <a:ext cx="10131428" cy="27432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47" name="Shape 147"/>
          <p:cNvSpPr/>
          <p:nvPr>
            <p:ph type="body" sz="quarter" idx="1"/>
          </p:nvPr>
        </p:nvSpPr>
        <p:spPr>
          <a:xfrm>
            <a:off x="685801" y="3505200"/>
            <a:ext cx="10131429" cy="838200"/>
          </a:xfrm>
          <a:prstGeom prst="rect">
            <a:avLst/>
          </a:prstGeom>
        </p:spPr>
        <p:txBody>
          <a:bodyPr anchor="b"/>
          <a:lstStyle>
            <a:lvl1pPr indent="-571500">
              <a:buClrTx/>
              <a:buSzTx/>
              <a:buFontTx/>
              <a:buNone/>
              <a:defRPr sz="2800"/>
            </a:lvl1pPr>
            <a:lvl2pPr marL="957262" indent="-500062">
              <a:buClrTx/>
              <a:buFontTx/>
              <a:defRPr sz="2800"/>
            </a:lvl2pPr>
            <a:lvl3pPr marL="1485900" indent="-571500">
              <a:buClrTx/>
              <a:buFontTx/>
              <a:defRPr sz="2800"/>
            </a:lvl3pPr>
            <a:lvl4pPr marL="1771650" indent="-400050">
              <a:buClrTx/>
              <a:buFontTx/>
              <a:defRPr sz="2800"/>
            </a:lvl4pPr>
            <a:lvl5pPr marL="2228850" indent="-400050">
              <a:buClrTx/>
              <a:buFontTx/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48" name="Shape 148"/>
          <p:cNvSpPr/>
          <p:nvPr>
            <p:ph type="body" sz="quarter" idx="13"/>
          </p:nvPr>
        </p:nvSpPr>
        <p:spPr>
          <a:xfrm>
            <a:off x="685799" y="4343400"/>
            <a:ext cx="10131430" cy="1447800"/>
          </a:xfrm>
          <a:prstGeom prst="rect">
            <a:avLst/>
          </a:prstGeom>
        </p:spPr>
        <p:txBody>
          <a:bodyPr anchor="t"/>
          <a:lstStyle/>
          <a:p>
            <a:pPr marL="0" indent="0">
              <a:buClrTx/>
              <a:buSzTx/>
              <a:buFontTx/>
              <a:buNone/>
            </a:pPr>
          </a:p>
        </p:txBody>
      </p:sp>
      <p:sp>
        <p:nvSpPr>
          <p:cNvPr id="149" name="Shape 1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57" name="Shape 157"/>
          <p:cNvSpPr/>
          <p:nvPr>
            <p:ph type="body" idx="1"/>
          </p:nvPr>
        </p:nvSpPr>
        <p:spPr>
          <a:xfrm>
            <a:off x="685801" y="2142066"/>
            <a:ext cx="10131426" cy="3649134"/>
          </a:xfrm>
          <a:prstGeom prst="rect">
            <a:avLst/>
          </a:prstGeom>
        </p:spPr>
        <p:txBody>
          <a:bodyPr anchor="t"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8" name="Shape 1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title"/>
          </p:nvPr>
        </p:nvSpPr>
        <p:spPr>
          <a:xfrm>
            <a:off x="8658675" y="609598"/>
            <a:ext cx="2158553" cy="5181603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66" name="Shape 166"/>
          <p:cNvSpPr/>
          <p:nvPr>
            <p:ph type="body" idx="1"/>
          </p:nvPr>
        </p:nvSpPr>
        <p:spPr>
          <a:xfrm>
            <a:off x="685800" y="609600"/>
            <a:ext cx="7832116" cy="5181600"/>
          </a:xfrm>
          <a:prstGeom prst="rect">
            <a:avLst/>
          </a:prstGeom>
        </p:spPr>
        <p:txBody>
          <a:bodyPr anchor="t"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67" name="Shape 16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685801" y="2142066"/>
            <a:ext cx="10131426" cy="3649134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685800" y="3308580"/>
            <a:ext cx="10131428" cy="1468801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685798" y="4777380"/>
            <a:ext cx="10131430" cy="860401"/>
          </a:xfrm>
          <a:prstGeom prst="rect">
            <a:avLst/>
          </a:prstGeom>
        </p:spPr>
        <p:txBody>
          <a:bodyPr anchor="t"/>
          <a:lstStyle>
            <a:lvl1pPr marL="0" indent="0">
              <a:buClrTx/>
              <a:buSzTx/>
              <a:buFontTx/>
              <a:buNone/>
              <a:defRPr cap="all" sz="2000"/>
            </a:lvl1pPr>
            <a:lvl2pPr marL="0" indent="457200">
              <a:buClrTx/>
              <a:buSzTx/>
              <a:buFontTx/>
              <a:buNone/>
              <a:defRPr cap="all" sz="2000"/>
            </a:lvl2pPr>
            <a:lvl3pPr marL="0" indent="914400">
              <a:buClrTx/>
              <a:buSzTx/>
              <a:buFontTx/>
              <a:buNone/>
              <a:defRPr cap="all" sz="2000"/>
            </a:lvl3pPr>
            <a:lvl4pPr marL="0" indent="1371600">
              <a:buClrTx/>
              <a:buSzTx/>
              <a:buFontTx/>
              <a:buNone/>
              <a:defRPr cap="all" sz="2000"/>
            </a:lvl4pPr>
            <a:lvl5pPr marL="0" indent="1828800">
              <a:buClrTx/>
              <a:buSzTx/>
              <a:buFontTx/>
              <a:buNone/>
              <a:defRPr cap="all" sz="2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1" name="Shape 41"/>
          <p:cNvSpPr/>
          <p:nvPr>
            <p:ph type="body" sz="half" idx="1"/>
          </p:nvPr>
        </p:nvSpPr>
        <p:spPr>
          <a:xfrm>
            <a:off x="685801" y="2142066"/>
            <a:ext cx="4995335" cy="3649135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2" name="Shape 4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0" name="Shape 50"/>
          <p:cNvSpPr/>
          <p:nvPr>
            <p:ph type="body" sz="quarter" idx="1"/>
          </p:nvPr>
        </p:nvSpPr>
        <p:spPr>
          <a:xfrm>
            <a:off x="973670" y="2218266"/>
            <a:ext cx="4709055" cy="5762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800"/>
            </a:lvl1pPr>
            <a:lvl2pPr marL="0" indent="457200">
              <a:buClrTx/>
              <a:buSzTx/>
              <a:buFontTx/>
              <a:buNone/>
              <a:defRPr sz="2800"/>
            </a:lvl2pPr>
            <a:lvl3pPr marL="0" indent="914400">
              <a:buClrTx/>
              <a:buSzTx/>
              <a:buFontTx/>
              <a:buNone/>
              <a:defRPr sz="2800"/>
            </a:lvl3pPr>
            <a:lvl4pPr marL="0" indent="1371600">
              <a:buClrTx/>
              <a:buSzTx/>
              <a:buFontTx/>
              <a:buNone/>
              <a:defRPr sz="2800"/>
            </a:lvl4pPr>
            <a:lvl5pPr marL="0" indent="1828800">
              <a:buClrTx/>
              <a:buSzTx/>
              <a:buFontTx/>
              <a:buNone/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1" name="Shape 51"/>
          <p:cNvSpPr/>
          <p:nvPr>
            <p:ph type="body" sz="quarter" idx="13"/>
          </p:nvPr>
        </p:nvSpPr>
        <p:spPr>
          <a:xfrm>
            <a:off x="6096003" y="2226734"/>
            <a:ext cx="4722813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FontTx/>
              <a:buNone/>
              <a:defRPr sz="2800"/>
            </a:pP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0" name="Shape 6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title"/>
          </p:nvPr>
        </p:nvSpPr>
        <p:spPr>
          <a:xfrm>
            <a:off x="685800" y="2074333"/>
            <a:ext cx="3680886" cy="137160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75" name="Shape 75"/>
          <p:cNvSpPr/>
          <p:nvPr>
            <p:ph type="body" sz="half" idx="1"/>
          </p:nvPr>
        </p:nvSpPr>
        <p:spPr>
          <a:xfrm>
            <a:off x="4648201" y="609601"/>
            <a:ext cx="6169027" cy="5181601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Shape 76"/>
          <p:cNvSpPr/>
          <p:nvPr>
            <p:ph type="body" sz="quarter" idx="13"/>
          </p:nvPr>
        </p:nvSpPr>
        <p:spPr>
          <a:xfrm>
            <a:off x="685800" y="3445933"/>
            <a:ext cx="3680886" cy="1828801"/>
          </a:xfrm>
          <a:prstGeom prst="rect">
            <a:avLst/>
          </a:prstGeom>
        </p:spPr>
        <p:txBody>
          <a:bodyPr anchor="t"/>
          <a:lstStyle/>
          <a:p>
            <a:pPr marL="0" indent="0">
              <a:buClrTx/>
              <a:buSzTx/>
              <a:buFontTx/>
              <a:buNone/>
              <a:defRPr sz="1600"/>
            </a:pPr>
          </a:p>
        </p:txBody>
      </p:sp>
      <p:sp>
        <p:nvSpPr>
          <p:cNvPr id="77" name="Shape 7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xfrm>
            <a:off x="685800" y="1600200"/>
            <a:ext cx="6164654" cy="1371600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85" name="Shape 85"/>
          <p:cNvSpPr/>
          <p:nvPr>
            <p:ph type="pic" sz="quarter" idx="13"/>
          </p:nvPr>
        </p:nvSpPr>
        <p:spPr>
          <a:xfrm>
            <a:off x="7536253" y="914400"/>
            <a:ext cx="3280975" cy="4572000"/>
          </a:xfrm>
          <a:prstGeom prst="rect">
            <a:avLst/>
          </a:prstGeom>
          <a:ln w="50800" cap="sq">
            <a:solidFill>
              <a:srgbClr val="FFFFFF">
                <a:alpha val="50000"/>
              </a:srgbClr>
            </a:solidFill>
            <a:miter lim="800000"/>
          </a:ln>
          <a:effectLst>
            <a:outerShdw sx="100000" sy="100000" kx="0" ky="0" algn="b" rotWithShape="0" blurRad="254000" dist="0" dir="0">
              <a:srgbClr val="000000">
                <a:alpha val="43000"/>
              </a:srgbClr>
            </a:outerShdw>
          </a:effectLst>
        </p:spPr>
        <p:txBody>
          <a:bodyPr lIns="91439" rIns="9143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body" sz="quarter" idx="1"/>
          </p:nvPr>
        </p:nvSpPr>
        <p:spPr>
          <a:xfrm>
            <a:off x="685800" y="2971800"/>
            <a:ext cx="6164654" cy="1828800"/>
          </a:xfrm>
          <a:prstGeom prst="rect">
            <a:avLst/>
          </a:prstGeom>
        </p:spPr>
        <p:txBody>
          <a:bodyPr anchor="t"/>
          <a:lstStyle>
            <a:lvl1pPr marL="0" indent="0">
              <a:buClrTx/>
              <a:buSzTx/>
              <a:buFontTx/>
              <a:buNone/>
            </a:lvl1pPr>
            <a:lvl2pPr marL="0" indent="457200">
              <a:buClrTx/>
              <a:buSzTx/>
              <a:buFontTx/>
              <a:buNone/>
            </a:lvl2pPr>
            <a:lvl3pPr marL="0" indent="914400">
              <a:buClrTx/>
              <a:buSzTx/>
              <a:buFontTx/>
              <a:buNone/>
            </a:lvl3pPr>
            <a:lvl4pPr marL="0" indent="1371600">
              <a:buClrTx/>
              <a:buSzTx/>
              <a:buFontTx/>
              <a:buNone/>
            </a:lvl4pPr>
            <a:lvl5pPr marL="0" indent="1828800">
              <a:buClrTx/>
              <a:buSzTx/>
              <a:buFontTx/>
              <a:buNone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7" name="Shape 8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.png" descr="Celestia-R1---OverlayContentH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2188825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685801" y="609600"/>
            <a:ext cx="10131426" cy="1456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10579886" y="5943917"/>
            <a:ext cx="237342" cy="231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3600" u="none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85750" marR="0" indent="-28575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1pPr>
      <a:lvl2pPr marL="778668" marR="0" indent="-321468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2pPr>
      <a:lvl3pPr marL="1281792" marR="0" indent="-367392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3pPr>
      <a:lvl4pPr marL="1628775" marR="0" indent="-257175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4pPr>
      <a:lvl5pPr marL="2085975" marR="0" indent="-257175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5pPr>
      <a:lvl6pPr marL="2628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6pPr>
      <a:lvl7pPr marL="30861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7pPr>
      <a:lvl8pPr marL="35433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8pPr>
      <a:lvl9pPr marL="4000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1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u.wikipedia.org/wiki/%D0%A8%D0%BE%D1%82%D0%BB%D0%B0%D0%BD%D0%B4%D1%81%D0%BA%D0%B0%D1%8F_%D0%BA%D1%83%D1%85%D0%BD%D1%8F" TargetMode="External"/><Relationship Id="rId3" Type="http://schemas.openxmlformats.org/officeDocument/2006/relationships/hyperlink" Target="http://xcook.info/recipe/shotlandskoe-bljudo-haggis.html" TargetMode="External"/><Relationship Id="rId4" Type="http://schemas.openxmlformats.org/officeDocument/2006/relationships/hyperlink" Target="http://lady.webnice.ru/litsalon/?act=article&amp;v=971" TargetMode="External"/><Relationship Id="rId5" Type="http://schemas.openxmlformats.org/officeDocument/2006/relationships/hyperlink" Target="http://www.agsm.tk/moloko.html" TargetMode="External"/><Relationship Id="rId6" Type="http://schemas.openxmlformats.org/officeDocument/2006/relationships/hyperlink" Target="http://tourism-london.ru/velikobritaniya/eda-i-napitki-v-velikobritanii/2953-kuhnya-uelsa.html" TargetMode="External"/><Relationship Id="rId7" Type="http://schemas.openxmlformats.org/officeDocument/2006/relationships/hyperlink" Target="http://dic.academic.ru/dic.nsf/enc_pohlebkin/1043/%D0%A8%D0%9E%D0%A2%D0%9B%D0%90%D0%9D%D0%94%D0%A1%D0%9A%D0%90%D0%AF" TargetMode="External"/><Relationship Id="rId8" Type="http://schemas.openxmlformats.org/officeDocument/2006/relationships/hyperlink" Target="http://kuking.net/11_54.htm" TargetMode="External"/><Relationship Id="rId9" Type="http://schemas.openxmlformats.org/officeDocument/2006/relationships/hyperlink" Target="http://www.dsbw.ru/uk/school/info/3653/6925/13365" TargetMode="External"/><Relationship Id="rId10" Type="http://schemas.openxmlformats.org/officeDocument/2006/relationships/hyperlink" Target="https://ru.wikipedia.org/wiki/%D0%A8%D0%BE%D1%82%D0%BB%D0%B0%D0%BD%D0%B4%D0%B8%D1%8F" TargetMode="External"/><Relationship Id="rId11" Type="http://schemas.openxmlformats.org/officeDocument/2006/relationships/hyperlink" Target="https://ru.wikipedia.org/wiki/%D0%A3%D1%8D%D0%BB%D1%8C%D1%814" TargetMode="External"/><Relationship Id="rId12" Type="http://schemas.openxmlformats.org/officeDocument/2006/relationships/hyperlink" Target="http://k-stolu.com/kuhni-mira-392.html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gif"/><Relationship Id="rId4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type="ctrTitle"/>
          </p:nvPr>
        </p:nvSpPr>
        <p:spPr>
          <a:xfrm>
            <a:off x="3976046" y="1179606"/>
            <a:ext cx="7211374" cy="1852751"/>
          </a:xfrm>
          <a:prstGeom prst="rect">
            <a:avLst/>
          </a:prstGeom>
        </p:spPr>
        <p:txBody>
          <a:bodyPr/>
          <a:lstStyle/>
          <a:p>
            <a:pPr/>
            <a:r>
              <a:t>Проект по английскому языку</a:t>
            </a:r>
          </a:p>
        </p:txBody>
      </p:sp>
      <p:sp>
        <p:nvSpPr>
          <p:cNvPr id="177" name="Shape 177"/>
          <p:cNvSpPr/>
          <p:nvPr>
            <p:ph type="subTitle" sz="quarter" idx="1"/>
          </p:nvPr>
        </p:nvSpPr>
        <p:spPr>
          <a:xfrm>
            <a:off x="3954691" y="3007041"/>
            <a:ext cx="7602540" cy="143021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FF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 Кухни Шотландии И Уэльса</a:t>
            </a:r>
          </a:p>
        </p:txBody>
      </p:sp>
      <p:sp>
        <p:nvSpPr>
          <p:cNvPr id="178" name="Shape 178"/>
          <p:cNvSpPr/>
          <p:nvPr/>
        </p:nvSpPr>
        <p:spPr>
          <a:xfrm>
            <a:off x="7301551" y="3057098"/>
            <a:ext cx="4290682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/>
            <a:r>
              <a:t>                                                                     </a:t>
            </a:r>
          </a:p>
        </p:txBody>
      </p:sp>
      <p:sp>
        <p:nvSpPr>
          <p:cNvPr id="179" name="Shape 179"/>
          <p:cNvSpPr/>
          <p:nvPr/>
        </p:nvSpPr>
        <p:spPr>
          <a:xfrm>
            <a:off x="6490829" y="4103880"/>
            <a:ext cx="4490114" cy="212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</a:defRPr>
            </a:pPr>
            <a:r>
              <a:t>Выполнила</a:t>
            </a:r>
            <a:r>
              <a:t>:</a:t>
            </a:r>
          </a:p>
          <a:p>
            <a:pPr>
              <a:defRPr sz="2800">
                <a:solidFill>
                  <a:srgbClr val="FFFFFF"/>
                </a:solidFill>
              </a:defRPr>
            </a:pPr>
            <a:r>
              <a:t>студентка 11 группы   </a:t>
            </a:r>
          </a:p>
          <a:p>
            <a:pPr>
              <a:defRPr sz="2800">
                <a:solidFill>
                  <a:srgbClr val="FFFFFF"/>
                </a:solidFill>
              </a:defRPr>
            </a:pPr>
            <a:r>
              <a:t>Гавриличева Анна</a:t>
            </a:r>
          </a:p>
          <a:p>
            <a:pPr>
              <a:defRPr sz="2800">
                <a:solidFill>
                  <a:srgbClr val="FFFFFF"/>
                </a:solidFill>
              </a:defRPr>
            </a:pPr>
            <a:r>
              <a:t>Преподаватель</a:t>
            </a:r>
            <a:r>
              <a:t>: </a:t>
            </a:r>
            <a:r>
              <a:t>Мострюкова Н.А. </a:t>
            </a:r>
          </a:p>
        </p:txBody>
      </p:sp>
      <p:sp>
        <p:nvSpPr>
          <p:cNvPr id="180" name="Shape 180"/>
          <p:cNvSpPr/>
          <p:nvPr/>
        </p:nvSpPr>
        <p:spPr>
          <a:xfrm>
            <a:off x="5456902" y="108080"/>
            <a:ext cx="6135330" cy="161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Государственное бюджетное профессиональное образовательное учреждение «</a:t>
            </a:r>
            <a:r>
              <a:rPr sz="2800"/>
              <a:t>колледж сферы услуг №3</a:t>
            </a:r>
            <a:r>
              <a:t>»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type="title"/>
          </p:nvPr>
        </p:nvSpPr>
        <p:spPr>
          <a:xfrm>
            <a:off x="327992" y="-1"/>
            <a:ext cx="10131426" cy="1456269"/>
          </a:xfrm>
          <a:prstGeom prst="rect">
            <a:avLst/>
          </a:prstGeom>
        </p:spPr>
        <p:txBody>
          <a:bodyPr/>
          <a:lstStyle/>
          <a:p>
            <a:pPr/>
            <a:r>
              <a:t>Основная кухня</a:t>
            </a:r>
          </a:p>
        </p:txBody>
      </p:sp>
      <p:sp>
        <p:nvSpPr>
          <p:cNvPr id="268" name="Shape 268"/>
          <p:cNvSpPr/>
          <p:nvPr/>
        </p:nvSpPr>
        <p:spPr>
          <a:xfrm>
            <a:off x="-1" y="1779826"/>
            <a:ext cx="11926959" cy="1251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Валлийская кухня знаменита многочисленными рецептами выпечки — разнообразных лепешек и оладий, которые являются непременным атрибутом стола. Кроме того широко практикуется заготовка впрок ягод, фруктов и овощей в виде различных варений, маринадов, солений и консерваций.</a:t>
            </a:r>
          </a:p>
        </p:txBody>
      </p:sp>
      <p:pic>
        <p:nvPicPr>
          <p:cNvPr id="269" name="image30.jpeg" descr="http://www.1001eda.com/wp-content/uploads/2013/04/410_16_04_2013_171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322" y="3684425"/>
            <a:ext cx="2773156" cy="22977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image31.jpeg" descr="http://arome.org.ua/wp-content/uploads/2013/02/konserv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61694" y="3711461"/>
            <a:ext cx="3725404" cy="2270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image32.jpeg" descr="http://img-fotki.yandex.ru/get/9153/193744348.b/0_f95eb_f8980949_XL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94845" y="3711461"/>
            <a:ext cx="3408213" cy="22707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type="title"/>
          </p:nvPr>
        </p:nvSpPr>
        <p:spPr>
          <a:xfrm>
            <a:off x="221974" y="-119271"/>
            <a:ext cx="10131426" cy="1456269"/>
          </a:xfrm>
          <a:prstGeom prst="rect">
            <a:avLst/>
          </a:prstGeom>
        </p:spPr>
        <p:txBody>
          <a:bodyPr/>
          <a:lstStyle/>
          <a:p>
            <a:pPr/>
            <a:r>
              <a:t>Вывод</a:t>
            </a:r>
          </a:p>
        </p:txBody>
      </p:sp>
      <p:sp>
        <p:nvSpPr>
          <p:cNvPr id="274" name="Shape 274"/>
          <p:cNvSpPr/>
          <p:nvPr>
            <p:ph type="body" sz="quarter" idx="1"/>
          </p:nvPr>
        </p:nvSpPr>
        <p:spPr>
          <a:xfrm>
            <a:off x="778565" y="1129195"/>
            <a:ext cx="10131426" cy="99869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2000"/>
            </a:lvl1pPr>
          </a:lstStyle>
          <a:p>
            <a:pPr/>
            <a:r>
              <a:t>Мы познакомились с особенностями кухни Шотландии и Уэльса.Узнали об основных блюдах и традициях.Узнали об особенностях местной кулинарии и об основных рецептах.</a:t>
            </a:r>
          </a:p>
        </p:txBody>
      </p:sp>
      <p:pic>
        <p:nvPicPr>
          <p:cNvPr id="275" name="image34.jpeg" descr="http://ana-sm.ru/uploads/posts/2007-12/1198700821_katrozhd_0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68661" y="2408301"/>
            <a:ext cx="4951235" cy="3733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type="title"/>
          </p:nvPr>
        </p:nvSpPr>
        <p:spPr>
          <a:xfrm>
            <a:off x="0" y="-131050"/>
            <a:ext cx="10131425" cy="1456269"/>
          </a:xfrm>
          <a:prstGeom prst="rect">
            <a:avLst/>
          </a:prstGeom>
        </p:spPr>
        <p:txBody>
          <a:bodyPr/>
          <a:lstStyle/>
          <a:p>
            <a:pPr/>
            <a:r>
              <a:t>Ссылки на интернет ресурсы</a:t>
            </a:r>
          </a:p>
        </p:txBody>
      </p:sp>
      <p:sp>
        <p:nvSpPr>
          <p:cNvPr id="278" name="Shape 278"/>
          <p:cNvSpPr/>
          <p:nvPr>
            <p:ph type="body" idx="1"/>
          </p:nvPr>
        </p:nvSpPr>
        <p:spPr>
          <a:xfrm>
            <a:off x="0" y="1325218"/>
            <a:ext cx="10131425" cy="5764696"/>
          </a:xfrm>
          <a:prstGeom prst="rect">
            <a:avLst/>
          </a:prstGeom>
        </p:spPr>
        <p:txBody>
          <a:bodyPr/>
          <a:lstStyle/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 u="sng"/>
            </a:pPr>
            <a:r>
              <a:rPr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2" invalidUrl="" action="" tgtFrame="" tooltip="" history="1" highlightClick="0" endSnd="0"/>
              </a:rPr>
              <a:t>https://ru.wikipedia.org/wiki/%D0%A8%D0%BE%D1%82%D0%BB%D0%B0%D0%BD%D0%B4%D1%81%D0%BA%D0%B0%D1%8F_%D0%BA%D1%83%D1%85%D0%BD%D1%8F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 u="sng"/>
            </a:pPr>
            <a:r>
              <a:rPr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3" invalidUrl="" action="" tgtFrame="" tooltip="" history="1" highlightClick="0" endSnd="0"/>
              </a:rPr>
              <a:t>http://xcook.info/recipe/shotlandskoe-bljudo-haggis.html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4" invalidUrl="" action="" tgtFrame="" tooltip="" history="1" highlightClick="0" endSnd="0"/>
              </a:rPr>
              <a:t>http://lady.webnice.ru/litsalon/?act=article&amp;v=971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5" invalidUrl="" action="" tgtFrame="" tooltip="" history="1" highlightClick="0" endSnd="0"/>
              </a:rPr>
              <a:t>http://www.agsm.tk/moloko.html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6" invalidUrl="" action="" tgtFrame="" tooltip="" history="1" highlightClick="0" endSnd="0"/>
              </a:rPr>
              <a:t>http://tourism-london.ru/velikobritaniya/eda-i-napitki-v-velikobritanii/2953-kuhnya-uelsa.html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7" invalidUrl="" action="" tgtFrame="" tooltip="" history="1" highlightClick="0" endSnd="0"/>
              </a:rPr>
              <a:t>http://dic.academic.ru/dic.nsf/enc_pohlebkin/1043/%D0%A8%D0%9E%D0%A2%D0%9B%D0%90%D0%9D%D0%94%D0%A1%D0%9A%D0%90%D0%AF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8" invalidUrl="" action="" tgtFrame="" tooltip="" history="1" highlightClick="0" endSnd="0"/>
              </a:rPr>
              <a:t>http://kuking.net/11_54.htm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9" invalidUrl="" action="" tgtFrame="" tooltip="" history="1" highlightClick="0" endSnd="0"/>
              </a:rPr>
              <a:t>http://www.dsbw.ru/uk/school/info/3653/6925/13365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10" invalidUrl="" action="" tgtFrame="" tooltip="" history="1" highlightClick="0" endSnd="0"/>
              </a:rPr>
              <a:t>https://ru.wikipedia.org/wiki/%D0%A8%D0%BE%D1%82%D0%BB%D0%B0%D0%BD%D0%B4%D0%B8%D1%8F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11" invalidUrl="" action="" tgtFrame="" tooltip="" history="1" highlightClick="0" endSnd="0"/>
              </a:rPr>
              <a:t>https://ru.wikipedia.org/wiki/%D0%A3%D1%8D%D0%BB%D1%8C%D1%81</a:t>
            </a: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11" invalidUrl="" action="" tgtFrame="" tooltip="" history="1" highlightClick="0" endSnd="0"/>
              </a:rPr>
              <a:t>4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  <a:r>
              <a:rPr u="sng">
                <a:solidFill>
                  <a:srgbClr val="71DDAB"/>
                </a:solidFill>
                <a:uFill>
                  <a:solidFill>
                    <a:srgbClr val="71DDAB"/>
                  </a:solidFill>
                </a:uFill>
                <a:hlinkClick r:id="rId12" invalidUrl="" action="" tgtFrame="" tooltip="" history="1" highlightClick="0" endSnd="0"/>
              </a:rPr>
              <a:t>http://k-stolu.com/kuhni-mira-392.html</a:t>
            </a: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</a:p>
          <a:p>
            <a:pPr marL="271462" indent="-271462" defTabSz="434340">
              <a:spcBef>
                <a:spcPts val="900"/>
              </a:spcBef>
              <a:buFont typeface="Wingdings"/>
              <a:buChar char="✓"/>
              <a:defRPr sz="1710"/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type="title"/>
          </p:nvPr>
        </p:nvSpPr>
        <p:spPr>
          <a:xfrm>
            <a:off x="385549" y="-1"/>
            <a:ext cx="10131426" cy="1456269"/>
          </a:xfrm>
          <a:prstGeom prst="rect">
            <a:avLst/>
          </a:prstGeom>
        </p:spPr>
        <p:txBody>
          <a:bodyPr/>
          <a:lstStyle/>
          <a:p>
            <a:pPr/>
            <a:r>
              <a:t>Цели и Задачи   проекта</a:t>
            </a:r>
          </a:p>
        </p:txBody>
      </p:sp>
      <p:sp>
        <p:nvSpPr>
          <p:cNvPr id="183" name="Shape 183"/>
          <p:cNvSpPr/>
          <p:nvPr>
            <p:ph type="body" sz="quarter" idx="1"/>
          </p:nvPr>
        </p:nvSpPr>
        <p:spPr>
          <a:xfrm>
            <a:off x="272954" y="2347412"/>
            <a:ext cx="10131426" cy="441279"/>
          </a:xfrm>
          <a:prstGeom prst="rect">
            <a:avLst/>
          </a:prstGeom>
        </p:spPr>
        <p:txBody>
          <a:bodyPr/>
          <a:lstStyle/>
          <a:p>
            <a:pPr marL="114300" indent="-114300" defTabSz="182880">
              <a:spcBef>
                <a:spcPts val="400"/>
              </a:spcBef>
              <a:buFont typeface="Wingdings"/>
              <a:buChar char="❖"/>
              <a:defRPr sz="96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Рассказать о кухнях Шотландии и Уэльса .</a:t>
            </a:r>
          </a:p>
          <a:p>
            <a:pPr marL="114300" indent="-114300" defTabSz="182880">
              <a:spcBef>
                <a:spcPts val="400"/>
              </a:spcBef>
              <a:buFont typeface="Wingdings"/>
              <a:buChar char="❖"/>
              <a:defRPr sz="96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Показать их особенности и традиции.</a:t>
            </a:r>
          </a:p>
          <a:p>
            <a:pPr marL="114300" indent="-114300" defTabSz="182880">
              <a:spcBef>
                <a:spcPts val="400"/>
              </a:spcBef>
              <a:buFont typeface="Wingdings"/>
              <a:buChar char="❖"/>
              <a:defRPr sz="96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Рассказать об основных блюдах.</a:t>
            </a:r>
          </a:p>
          <a:p>
            <a:pPr marL="114300" indent="-114300" defTabSz="182880">
              <a:spcBef>
                <a:spcPts val="400"/>
              </a:spcBef>
              <a:buFont typeface="Wingdings"/>
              <a:buChar char="❖"/>
              <a:defRPr sz="96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Познакомить с основами кухни Шотландии и Уэльса.</a:t>
            </a:r>
          </a:p>
        </p:txBody>
      </p:sp>
      <p:pic>
        <p:nvPicPr>
          <p:cNvPr id="184" name="image4.gif" descr="http://www.flagi-mira.ru/picture/shotlandskiy-flag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4913" y="266353"/>
            <a:ext cx="4762501" cy="2847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5.gif" descr="http://www.sociodrama.ru/published/publicdata/PORTATOR240/attachments/SC/products_pictures/0000026949_wales_big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2434" y="3596197"/>
            <a:ext cx="4334980" cy="28944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6.jpeg" descr="http://cs.pikabu.ru/images/big_size_comm/2012-11_1/13518597834734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4263" y="3679837"/>
            <a:ext cx="2246494" cy="29953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body" sz="quarter" idx="1"/>
          </p:nvPr>
        </p:nvSpPr>
        <p:spPr>
          <a:xfrm>
            <a:off x="1336038" y="883635"/>
            <a:ext cx="9908177" cy="470264"/>
          </a:xfrm>
          <a:prstGeom prst="rect">
            <a:avLst/>
          </a:prstGeom>
        </p:spPr>
        <p:txBody>
          <a:bodyPr/>
          <a:lstStyle/>
          <a:p>
            <a:pPr marL="0" indent="0" defTabSz="283463">
              <a:spcBef>
                <a:spcPts val="600"/>
              </a:spcBef>
              <a:buSzTx/>
              <a:buNone/>
              <a:defRPr b="1" sz="17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Шотландская кухня</a:t>
            </a:r>
            <a:r>
              <a:rPr b="0"/>
              <a:t> </a:t>
            </a:r>
            <a:r>
              <a:rPr b="0" sz="1116"/>
              <a:t>— </a:t>
            </a:r>
            <a:r>
              <a:rPr b="0" sz="1240"/>
              <a:t>национальная кухня независимого королевства северной Европы, входящего сегодня в состав Великобритании.</a:t>
            </a:r>
          </a:p>
        </p:txBody>
      </p:sp>
      <p:pic>
        <p:nvPicPr>
          <p:cNvPr id="189" name="image7.jpeg" descr="http://xcook.info/sites/default/files/products/9/shotlandskaja-kuhnja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3636" y="2028460"/>
            <a:ext cx="5792981" cy="40547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type="title"/>
          </p:nvPr>
        </p:nvSpPr>
        <p:spPr>
          <a:xfrm>
            <a:off x="0" y="-65282"/>
            <a:ext cx="10131425" cy="1456269"/>
          </a:xfrm>
          <a:prstGeom prst="rect">
            <a:avLst/>
          </a:prstGeom>
        </p:spPr>
        <p:txBody>
          <a:bodyPr/>
          <a:lstStyle>
            <a:lvl1pPr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Традиции и ритуалы</a:t>
            </a:r>
          </a:p>
        </p:txBody>
      </p:sp>
      <p:sp>
        <p:nvSpPr>
          <p:cNvPr id="192" name="Shape 192"/>
          <p:cNvSpPr/>
          <p:nvPr>
            <p:ph type="body" idx="1"/>
          </p:nvPr>
        </p:nvSpPr>
        <p:spPr>
          <a:xfrm>
            <a:off x="-103272" y="1390986"/>
            <a:ext cx="10076833" cy="503467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                                              </a:t>
            </a:r>
            <a:r>
              <a:rPr sz="2800">
                <a:latin typeface="Monotype Corsiva"/>
                <a:ea typeface="Monotype Corsiva"/>
                <a:cs typeface="Monotype Corsiva"/>
                <a:sym typeface="Monotype Corsiva"/>
              </a:rPr>
              <a:t>САМОБЫТНОСТЬ ШОТЛАНДСКОЙ КУХНИ</a:t>
            </a:r>
          </a:p>
        </p:txBody>
      </p:sp>
      <p:sp>
        <p:nvSpPr>
          <p:cNvPr id="193" name="Shape 193"/>
          <p:cNvSpPr/>
          <p:nvPr/>
        </p:nvSpPr>
        <p:spPr>
          <a:xfrm rot="3328008">
            <a:off x="1545130" y="1519091"/>
            <a:ext cx="292844" cy="1541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4" name="Shape 194"/>
          <p:cNvSpPr/>
          <p:nvPr/>
        </p:nvSpPr>
        <p:spPr>
          <a:xfrm>
            <a:off x="2828031" y="1935889"/>
            <a:ext cx="292844" cy="1541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4642301" y="1922449"/>
            <a:ext cx="292844" cy="1541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6" name="Shape 196"/>
          <p:cNvSpPr/>
          <p:nvPr/>
        </p:nvSpPr>
        <p:spPr>
          <a:xfrm>
            <a:off x="6555533" y="1935889"/>
            <a:ext cx="292844" cy="1541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7" name="Shape 197"/>
          <p:cNvSpPr/>
          <p:nvPr/>
        </p:nvSpPr>
        <p:spPr>
          <a:xfrm>
            <a:off x="8481434" y="1935889"/>
            <a:ext cx="292844" cy="1541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8" name="Shape 198"/>
          <p:cNvSpPr/>
          <p:nvPr/>
        </p:nvSpPr>
        <p:spPr>
          <a:xfrm rot="17988882">
            <a:off x="9895843" y="1471805"/>
            <a:ext cx="292844" cy="1541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548"/>
                </a:moveTo>
                <a:lnTo>
                  <a:pt x="5400" y="195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548"/>
                </a:lnTo>
                <a:lnTo>
                  <a:pt x="21600" y="195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344556" y="2865359"/>
            <a:ext cx="2064872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Сочетания продуктов.</a:t>
            </a:r>
          </a:p>
        </p:txBody>
      </p:sp>
      <p:sp>
        <p:nvSpPr>
          <p:cNvPr id="200" name="Shape 200"/>
          <p:cNvSpPr/>
          <p:nvPr/>
        </p:nvSpPr>
        <p:spPr>
          <a:xfrm>
            <a:off x="2266121" y="3511689"/>
            <a:ext cx="1961322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Соблюдение традиций.</a:t>
            </a:r>
          </a:p>
        </p:txBody>
      </p:sp>
      <p:sp>
        <p:nvSpPr>
          <p:cNvPr id="201" name="Shape 201"/>
          <p:cNvSpPr/>
          <p:nvPr/>
        </p:nvSpPr>
        <p:spPr>
          <a:xfrm>
            <a:off x="4382215" y="3477216"/>
            <a:ext cx="194807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pPr>
            <a:r>
              <a:t>Состав</a:t>
            </a:r>
            <a:r>
              <a:rPr sz="1800">
                <a:latin typeface="+mn-lt"/>
                <a:ea typeface="+mn-ea"/>
                <a:cs typeface="+mn-cs"/>
                <a:sym typeface="Calibri"/>
              </a:rPr>
              <a:t>.</a:t>
            </a:r>
          </a:p>
        </p:txBody>
      </p:sp>
      <p:sp>
        <p:nvSpPr>
          <p:cNvPr id="202" name="Shape 202"/>
          <p:cNvSpPr/>
          <p:nvPr/>
        </p:nvSpPr>
        <p:spPr>
          <a:xfrm>
            <a:off x="6252607" y="3538990"/>
            <a:ext cx="189931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pPr>
            <a:r>
              <a:t>Процесс</a:t>
            </a:r>
            <a:r>
              <a:rPr sz="1800"/>
              <a:t>.</a:t>
            </a:r>
          </a:p>
        </p:txBody>
      </p:sp>
      <p:sp>
        <p:nvSpPr>
          <p:cNvPr id="203" name="Shape 203"/>
          <p:cNvSpPr/>
          <p:nvPr/>
        </p:nvSpPr>
        <p:spPr>
          <a:xfrm>
            <a:off x="7845287" y="3511689"/>
            <a:ext cx="1974575" cy="156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Особенности употребления.</a:t>
            </a:r>
          </a:p>
        </p:txBody>
      </p:sp>
      <p:sp>
        <p:nvSpPr>
          <p:cNvPr id="204" name="Shape 204"/>
          <p:cNvSpPr/>
          <p:nvPr/>
        </p:nvSpPr>
        <p:spPr>
          <a:xfrm>
            <a:off x="10054793" y="2752681"/>
            <a:ext cx="1943932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Приурочивание к событиям.</a:t>
            </a:r>
          </a:p>
        </p:txBody>
      </p:sp>
      <p:pic>
        <p:nvPicPr>
          <p:cNvPr id="205" name="image9.jpeg" descr="http://mcleanhuntingtours.co.uk/c/wp-content/uploads/2013/12/22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52234" y="4041697"/>
            <a:ext cx="4035190" cy="26849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title"/>
          </p:nvPr>
        </p:nvSpPr>
        <p:spPr>
          <a:xfrm>
            <a:off x="400757" y="-1"/>
            <a:ext cx="10131426" cy="1456269"/>
          </a:xfrm>
          <a:prstGeom prst="rect">
            <a:avLst/>
          </a:prstGeom>
        </p:spPr>
        <p:txBody>
          <a:bodyPr/>
          <a:lstStyle>
            <a:lvl1pPr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Супы</a:t>
            </a:r>
          </a:p>
        </p:txBody>
      </p:sp>
      <p:sp>
        <p:nvSpPr>
          <p:cNvPr id="208" name="Shape 208"/>
          <p:cNvSpPr/>
          <p:nvPr>
            <p:ph type="body" idx="1"/>
          </p:nvPr>
        </p:nvSpPr>
        <p:spPr>
          <a:xfrm>
            <a:off x="100732" y="2715223"/>
            <a:ext cx="10076836" cy="4815908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СУПЫ</a:t>
            </a:r>
          </a:p>
        </p:txBody>
      </p:sp>
      <p:sp>
        <p:nvSpPr>
          <p:cNvPr id="209" name="Shape 209"/>
          <p:cNvSpPr/>
          <p:nvPr/>
        </p:nvSpPr>
        <p:spPr>
          <a:xfrm rot="19599954">
            <a:off x="1041902" y="2225986"/>
            <a:ext cx="1834814" cy="1598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1300319" y="2858574"/>
            <a:ext cx="1834814" cy="1598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1" name="Shape 211"/>
          <p:cNvSpPr/>
          <p:nvPr/>
        </p:nvSpPr>
        <p:spPr>
          <a:xfrm rot="2427671">
            <a:off x="981377" y="3594648"/>
            <a:ext cx="1834814" cy="1598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2" name="Shape 212"/>
          <p:cNvSpPr/>
          <p:nvPr/>
        </p:nvSpPr>
        <p:spPr>
          <a:xfrm>
            <a:off x="2769704" y="1624948"/>
            <a:ext cx="4333463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По консистенции напоминают гуляш.</a:t>
            </a:r>
          </a:p>
        </p:txBody>
      </p:sp>
      <p:sp>
        <p:nvSpPr>
          <p:cNvPr id="213" name="Shape 213"/>
          <p:cNvSpPr/>
          <p:nvPr/>
        </p:nvSpPr>
        <p:spPr>
          <a:xfrm>
            <a:off x="3147861" y="2753835"/>
            <a:ext cx="3955305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Состоят из подручных продуктов.</a:t>
            </a:r>
          </a:p>
        </p:txBody>
      </p:sp>
      <p:sp>
        <p:nvSpPr>
          <p:cNvPr id="214" name="Shape 214"/>
          <p:cNvSpPr/>
          <p:nvPr/>
        </p:nvSpPr>
        <p:spPr>
          <a:xfrm>
            <a:off x="2648655" y="4002156"/>
            <a:ext cx="5382162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Могут содержать мясо,крупы,овощи и зелень.</a:t>
            </a:r>
          </a:p>
        </p:txBody>
      </p:sp>
      <p:pic>
        <p:nvPicPr>
          <p:cNvPr id="215" name="image10.jpeg" descr="http://www.gastronom.ru/binfiles/images/00000019/0002125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42649" y="348170"/>
            <a:ext cx="3637714" cy="2007014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hape 216"/>
          <p:cNvSpPr/>
          <p:nvPr/>
        </p:nvSpPr>
        <p:spPr>
          <a:xfrm>
            <a:off x="7832034" y="2328200"/>
            <a:ext cx="4161183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Национальный суп «кокки-ликки»</a:t>
            </a:r>
          </a:p>
        </p:txBody>
      </p:sp>
      <p:pic>
        <p:nvPicPr>
          <p:cNvPr id="217" name="image11.jpeg" descr="http://aboutfeng.ru/wp-content/uploads/2012/03/sup-s-krabami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42649" y="3231874"/>
            <a:ext cx="3637714" cy="2385169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Shape 218"/>
          <p:cNvSpPr/>
          <p:nvPr/>
        </p:nvSpPr>
        <p:spPr>
          <a:xfrm>
            <a:off x="8030816" y="5764696"/>
            <a:ext cx="3549546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defRPr>
            </a:lvl1pPr>
          </a:lstStyle>
          <a:p>
            <a:pPr/>
            <a:r>
              <a:t>Рисовый суп-пюре с крабами.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xfrm>
            <a:off x="279259" y="-125140"/>
            <a:ext cx="10131426" cy="1456269"/>
          </a:xfrm>
          <a:prstGeom prst="rect">
            <a:avLst/>
          </a:prstGeom>
        </p:spPr>
        <p:txBody>
          <a:bodyPr/>
          <a:lstStyle>
            <a:lvl1pPr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Вторые блюда</a:t>
            </a:r>
          </a:p>
        </p:txBody>
      </p:sp>
      <p:sp>
        <p:nvSpPr>
          <p:cNvPr id="221" name="Shape 221"/>
          <p:cNvSpPr/>
          <p:nvPr/>
        </p:nvSpPr>
        <p:spPr>
          <a:xfrm>
            <a:off x="-1" y="1209743"/>
            <a:ext cx="1260262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</a:t>
            </a:r>
            <a:r>
              <a:rPr sz="2400">
                <a:latin typeface="Monotype Corsiva"/>
                <a:ea typeface="Monotype Corsiva"/>
                <a:cs typeface="Monotype Corsiva"/>
                <a:sym typeface="Monotype Corsiva"/>
              </a:rPr>
              <a:t>Популярные вторые блюда</a:t>
            </a:r>
          </a:p>
        </p:txBody>
      </p:sp>
      <p:sp>
        <p:nvSpPr>
          <p:cNvPr id="222" name="Shape 222"/>
          <p:cNvSpPr/>
          <p:nvPr/>
        </p:nvSpPr>
        <p:spPr>
          <a:xfrm>
            <a:off x="279259" y="1942750"/>
            <a:ext cx="2504663" cy="1148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«хаггис», овечий рубец, начинённый субпродуктами со специями</a:t>
            </a:r>
          </a:p>
        </p:txBody>
      </p:sp>
      <p:sp>
        <p:nvSpPr>
          <p:cNvPr id="223" name="Shape 223"/>
          <p:cNvSpPr/>
          <p:nvPr/>
        </p:nvSpPr>
        <p:spPr>
          <a:xfrm>
            <a:off x="2929602" y="2263413"/>
            <a:ext cx="1537253" cy="615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фрикадельки с яйцом</a:t>
            </a:r>
          </a:p>
        </p:txBody>
      </p:sp>
      <p:sp>
        <p:nvSpPr>
          <p:cNvPr id="224" name="Shape 224"/>
          <p:cNvSpPr/>
          <p:nvPr/>
        </p:nvSpPr>
        <p:spPr>
          <a:xfrm>
            <a:off x="4714051" y="2146655"/>
            <a:ext cx="1949088" cy="1415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гуляш из свинины с элем или из говядины с маринованными орехами</a:t>
            </a:r>
          </a:p>
        </p:txBody>
      </p:sp>
      <p:sp>
        <p:nvSpPr>
          <p:cNvPr id="225" name="Shape 225"/>
          <p:cNvSpPr/>
          <p:nvPr/>
        </p:nvSpPr>
        <p:spPr>
          <a:xfrm>
            <a:off x="6788836" y="2260704"/>
            <a:ext cx="1689517" cy="1148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пироги с бараньими почками</a:t>
            </a:r>
          </a:p>
        </p:txBody>
      </p:sp>
      <p:sp>
        <p:nvSpPr>
          <p:cNvPr id="226" name="Shape 226"/>
          <p:cNvSpPr/>
          <p:nvPr/>
        </p:nvSpPr>
        <p:spPr>
          <a:xfrm>
            <a:off x="9414172" y="1804250"/>
            <a:ext cx="2345636" cy="881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гусь, фаршированный рубленными потрохами</a:t>
            </a:r>
          </a:p>
        </p:txBody>
      </p:sp>
      <p:sp>
        <p:nvSpPr>
          <p:cNvPr id="227" name="Shape 227"/>
          <p:cNvSpPr/>
          <p:nvPr/>
        </p:nvSpPr>
        <p:spPr>
          <a:xfrm rot="4575095">
            <a:off x="2859622" y="1001263"/>
            <a:ext cx="263785" cy="1538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9748"/>
                </a:moveTo>
                <a:lnTo>
                  <a:pt x="5400" y="19748"/>
                </a:lnTo>
                <a:lnTo>
                  <a:pt x="5400" y="0"/>
                </a:lnTo>
                <a:lnTo>
                  <a:pt x="16200" y="0"/>
                </a:lnTo>
                <a:lnTo>
                  <a:pt x="16200" y="19748"/>
                </a:lnTo>
                <a:lnTo>
                  <a:pt x="21600" y="1974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8" name="Shape 228"/>
          <p:cNvSpPr/>
          <p:nvPr/>
        </p:nvSpPr>
        <p:spPr>
          <a:xfrm>
            <a:off x="3962400" y="1622413"/>
            <a:ext cx="304800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426"/>
                </a:moveTo>
                <a:lnTo>
                  <a:pt x="5400" y="14426"/>
                </a:lnTo>
                <a:lnTo>
                  <a:pt x="5400" y="0"/>
                </a:lnTo>
                <a:lnTo>
                  <a:pt x="16200" y="0"/>
                </a:lnTo>
                <a:lnTo>
                  <a:pt x="16200" y="14426"/>
                </a:lnTo>
                <a:lnTo>
                  <a:pt x="21600" y="14426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9" name="Shape 229"/>
          <p:cNvSpPr/>
          <p:nvPr/>
        </p:nvSpPr>
        <p:spPr>
          <a:xfrm>
            <a:off x="5230155" y="1624917"/>
            <a:ext cx="304801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426"/>
                </a:moveTo>
                <a:lnTo>
                  <a:pt x="5400" y="14426"/>
                </a:lnTo>
                <a:lnTo>
                  <a:pt x="5400" y="0"/>
                </a:lnTo>
                <a:lnTo>
                  <a:pt x="16200" y="0"/>
                </a:lnTo>
                <a:lnTo>
                  <a:pt x="16200" y="14426"/>
                </a:lnTo>
                <a:lnTo>
                  <a:pt x="21600" y="14426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0" name="Shape 230"/>
          <p:cNvSpPr/>
          <p:nvPr/>
        </p:nvSpPr>
        <p:spPr>
          <a:xfrm>
            <a:off x="6619626" y="1622413"/>
            <a:ext cx="338421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634"/>
                </a:moveTo>
                <a:lnTo>
                  <a:pt x="5400" y="13634"/>
                </a:lnTo>
                <a:lnTo>
                  <a:pt x="5400" y="0"/>
                </a:lnTo>
                <a:lnTo>
                  <a:pt x="16200" y="0"/>
                </a:lnTo>
                <a:lnTo>
                  <a:pt x="16200" y="13634"/>
                </a:lnTo>
                <a:lnTo>
                  <a:pt x="21600" y="13634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1" name="Shape 231"/>
          <p:cNvSpPr/>
          <p:nvPr/>
        </p:nvSpPr>
        <p:spPr>
          <a:xfrm rot="16822311">
            <a:off x="8062656" y="678101"/>
            <a:ext cx="246907" cy="1989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260"/>
                </a:moveTo>
                <a:lnTo>
                  <a:pt x="5400" y="20260"/>
                </a:lnTo>
                <a:lnTo>
                  <a:pt x="5400" y="0"/>
                </a:lnTo>
                <a:lnTo>
                  <a:pt x="16200" y="0"/>
                </a:lnTo>
                <a:lnTo>
                  <a:pt x="16200" y="20260"/>
                </a:lnTo>
                <a:lnTo>
                  <a:pt x="21600" y="2026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030A0"/>
          </a:solidFill>
          <a:ln w="40000">
            <a:solidFill>
              <a:srgbClr val="0B2438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32" name="image12.jpeg" descr="http://xcook.info/sites/default/files/products/9/shotlandskaja-kuhnja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875" y="3553259"/>
            <a:ext cx="2167583" cy="1206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13.jpeg" descr="http://cs11463.userapi.com/u45420734/145812900/x_0491f28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27902" y="3316832"/>
            <a:ext cx="2015354" cy="1511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mage14.jpeg" descr="http://www.mmenu.com/upload/resize_cache/iblock/5b4/200_400_1/56d326754cec5_crop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66854" y="3880980"/>
            <a:ext cx="2473795" cy="13853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mage15.jpeg" descr="http://pics.livejournal.com/stalic/pic/002cbq1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83325" y="3376674"/>
            <a:ext cx="2103629" cy="1576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image16.jpeg" descr="http://m.foto.radikal.ru/0701/1d650066ed6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481442" y="3079369"/>
            <a:ext cx="2378103" cy="17082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title"/>
          </p:nvPr>
        </p:nvSpPr>
        <p:spPr>
          <a:xfrm>
            <a:off x="107817" y="-145775"/>
            <a:ext cx="10131426" cy="1456269"/>
          </a:xfrm>
          <a:prstGeom prst="rect">
            <a:avLst/>
          </a:prstGeom>
        </p:spPr>
        <p:txBody>
          <a:bodyPr/>
          <a:lstStyle>
            <a:lvl1pPr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Напитки и сладости</a:t>
            </a:r>
          </a:p>
        </p:txBody>
      </p:sp>
      <p:sp>
        <p:nvSpPr>
          <p:cNvPr id="239" name="Shape 239"/>
          <p:cNvSpPr/>
          <p:nvPr>
            <p:ph type="body" idx="1"/>
          </p:nvPr>
        </p:nvSpPr>
        <p:spPr>
          <a:xfrm>
            <a:off x="319851" y="1111711"/>
            <a:ext cx="10131426" cy="364913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</a:t>
            </a:r>
            <a:r>
              <a:rPr sz="2400">
                <a:solidFill>
                  <a:srgbClr val="FFFFFF"/>
                </a:solidFill>
                <a:latin typeface="Monotype Corsiva"/>
                <a:ea typeface="Monotype Corsiva"/>
                <a:cs typeface="Monotype Corsiva"/>
                <a:sym typeface="Monotype Corsiva"/>
              </a:rPr>
              <a:t>Десерты</a:t>
            </a:r>
          </a:p>
        </p:txBody>
      </p:sp>
      <p:sp>
        <p:nvSpPr>
          <p:cNvPr id="240" name="Shape 240"/>
          <p:cNvSpPr/>
          <p:nvPr/>
        </p:nvSpPr>
        <p:spPr>
          <a:xfrm rot="4396218">
            <a:off x="3037214" y="406138"/>
            <a:ext cx="196393" cy="27905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840"/>
                </a:moveTo>
                <a:lnTo>
                  <a:pt x="5400" y="20840"/>
                </a:lnTo>
                <a:lnTo>
                  <a:pt x="5400" y="0"/>
                </a:lnTo>
                <a:lnTo>
                  <a:pt x="16200" y="0"/>
                </a:lnTo>
                <a:lnTo>
                  <a:pt x="16200" y="20840"/>
                </a:lnTo>
                <a:lnTo>
                  <a:pt x="21600" y="2084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40000">
            <a:solidFill>
              <a:srgbClr val="A7834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1" name="Shape 241"/>
          <p:cNvSpPr/>
          <p:nvPr/>
        </p:nvSpPr>
        <p:spPr>
          <a:xfrm>
            <a:off x="5173529" y="1514415"/>
            <a:ext cx="139149" cy="162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674"/>
                </a:moveTo>
                <a:lnTo>
                  <a:pt x="5400" y="20674"/>
                </a:lnTo>
                <a:lnTo>
                  <a:pt x="5400" y="0"/>
                </a:lnTo>
                <a:lnTo>
                  <a:pt x="16200" y="0"/>
                </a:lnTo>
                <a:lnTo>
                  <a:pt x="16200" y="20674"/>
                </a:lnTo>
                <a:lnTo>
                  <a:pt x="21600" y="20674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40000">
            <a:solidFill>
              <a:srgbClr val="A7834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2" name="Shape 242"/>
          <p:cNvSpPr/>
          <p:nvPr/>
        </p:nvSpPr>
        <p:spPr>
          <a:xfrm rot="20290922">
            <a:off x="5953200" y="1457043"/>
            <a:ext cx="180051" cy="1531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330"/>
                </a:moveTo>
                <a:lnTo>
                  <a:pt x="5400" y="20330"/>
                </a:lnTo>
                <a:lnTo>
                  <a:pt x="5400" y="0"/>
                </a:lnTo>
                <a:lnTo>
                  <a:pt x="16200" y="0"/>
                </a:lnTo>
                <a:lnTo>
                  <a:pt x="16200" y="20330"/>
                </a:lnTo>
                <a:lnTo>
                  <a:pt x="21600" y="2033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40000">
            <a:solidFill>
              <a:srgbClr val="A7834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3" name="Shape 243"/>
          <p:cNvSpPr/>
          <p:nvPr/>
        </p:nvSpPr>
        <p:spPr>
          <a:xfrm rot="1133287">
            <a:off x="4343327" y="1490250"/>
            <a:ext cx="153541" cy="1452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459"/>
                </a:moveTo>
                <a:lnTo>
                  <a:pt x="5400" y="20459"/>
                </a:lnTo>
                <a:lnTo>
                  <a:pt x="5400" y="0"/>
                </a:lnTo>
                <a:lnTo>
                  <a:pt x="16200" y="0"/>
                </a:lnTo>
                <a:lnTo>
                  <a:pt x="16200" y="20459"/>
                </a:lnTo>
                <a:lnTo>
                  <a:pt x="21600" y="20459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40000">
            <a:solidFill>
              <a:srgbClr val="A7834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4" name="Shape 244"/>
          <p:cNvSpPr/>
          <p:nvPr/>
        </p:nvSpPr>
        <p:spPr>
          <a:xfrm rot="16987978">
            <a:off x="7176585" y="255521"/>
            <a:ext cx="166889" cy="2928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984"/>
                </a:moveTo>
                <a:lnTo>
                  <a:pt x="5400" y="20984"/>
                </a:lnTo>
                <a:lnTo>
                  <a:pt x="5400" y="0"/>
                </a:lnTo>
                <a:lnTo>
                  <a:pt x="16200" y="0"/>
                </a:lnTo>
                <a:lnTo>
                  <a:pt x="16200" y="20984"/>
                </a:lnTo>
                <a:lnTo>
                  <a:pt x="21600" y="20984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40000">
            <a:solidFill>
              <a:srgbClr val="A7834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1271834" y="2288900"/>
            <a:ext cx="1669776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Краннхан</a:t>
            </a:r>
          </a:p>
        </p:txBody>
      </p:sp>
      <p:sp>
        <p:nvSpPr>
          <p:cNvPr id="246" name="Shape 246"/>
          <p:cNvSpPr/>
          <p:nvPr/>
        </p:nvSpPr>
        <p:spPr>
          <a:xfrm>
            <a:off x="3472069" y="2928896"/>
            <a:ext cx="1404731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Имбирное печенье</a:t>
            </a:r>
          </a:p>
        </p:txBody>
      </p:sp>
      <p:sp>
        <p:nvSpPr>
          <p:cNvPr id="247" name="Shape 247"/>
          <p:cNvSpPr/>
          <p:nvPr/>
        </p:nvSpPr>
        <p:spPr>
          <a:xfrm>
            <a:off x="4940996" y="3135159"/>
            <a:ext cx="1248828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Горячий                    чай</a:t>
            </a:r>
          </a:p>
        </p:txBody>
      </p:sp>
      <p:sp>
        <p:nvSpPr>
          <p:cNvPr id="248" name="Shape 248"/>
          <p:cNvSpPr/>
          <p:nvPr/>
        </p:nvSpPr>
        <p:spPr>
          <a:xfrm>
            <a:off x="6653879" y="2952956"/>
            <a:ext cx="1444813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Кексы с миндалем</a:t>
            </a:r>
          </a:p>
        </p:txBody>
      </p:sp>
      <p:sp>
        <p:nvSpPr>
          <p:cNvPr id="249" name="Shape 249"/>
          <p:cNvSpPr/>
          <p:nvPr/>
        </p:nvSpPr>
        <p:spPr>
          <a:xfrm>
            <a:off x="8189842" y="2133600"/>
            <a:ext cx="3114262" cy="358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Пироги с ягодами</a:t>
            </a:r>
          </a:p>
        </p:txBody>
      </p:sp>
      <p:pic>
        <p:nvPicPr>
          <p:cNvPr id="250" name="image17.png" descr="http://www.domashniy.ru/f/upload/media/122901/illu_article_cont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6405" y="2834394"/>
            <a:ext cx="1754984" cy="1341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18.jpeg" descr="http://vkusnodoma.net/wp-content/uploads/2014/03/imbirnoe_pecheni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9624" y="3610459"/>
            <a:ext cx="1840617" cy="11503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image19.jpeg" descr="http://facts-world.ru/wp-content/uploads/2014/05/cup-of-te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2276" y="3778032"/>
            <a:ext cx="1664042" cy="1040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image20.jpeg" descr="http://chayblog.ru/wp-content/uploads/2011/09/mindal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20580" y="3720120"/>
            <a:ext cx="1444813" cy="1155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image21.jpeg" descr="http://www.gastronom.ru/binfiles/images/00000317/00113746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644470" y="2742264"/>
            <a:ext cx="2017783" cy="15133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title"/>
          </p:nvPr>
        </p:nvSpPr>
        <p:spPr>
          <a:xfrm>
            <a:off x="0" y="259306"/>
            <a:ext cx="9236620" cy="694269"/>
          </a:xfrm>
          <a:prstGeom prst="rect">
            <a:avLst/>
          </a:prstGeom>
        </p:spPr>
        <p:txBody>
          <a:bodyPr/>
          <a:lstStyle>
            <a:lvl1pPr defTabSz="420623">
              <a:defRPr sz="2944"/>
            </a:lvl1pPr>
          </a:lstStyle>
          <a:p>
            <a:pPr/>
            <a:r>
              <a:t>Национальное шотландское блюдо хаггис </a:t>
            </a:r>
          </a:p>
        </p:txBody>
      </p:sp>
      <p:sp>
        <p:nvSpPr>
          <p:cNvPr id="257" name="Shape 257"/>
          <p:cNvSpPr/>
          <p:nvPr>
            <p:ph type="body" idx="1"/>
          </p:nvPr>
        </p:nvSpPr>
        <p:spPr>
          <a:xfrm>
            <a:off x="0" y="1063130"/>
            <a:ext cx="8294914" cy="607036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/>
            </a:pPr>
            <a:r>
              <a:t>Ингредиенты:</a:t>
            </a:r>
            <a:br/>
            <a:r>
              <a:t>Бараний желудок(1шт),лук репчатый(4шт),перец сладкий болгарский(200г),крута рисовая(1ст),соль ,  перец , баранье легкое(1шт).</a:t>
            </a:r>
          </a:p>
        </p:txBody>
      </p:sp>
      <p:pic>
        <p:nvPicPr>
          <p:cNvPr id="258" name="image2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1026" y="2690378"/>
            <a:ext cx="3754483" cy="2815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image23.jpeg" descr="http://www.edimdoma.ru/data/ckeditor_pictures/1079/content_article-1124324-030EA213000005DC-889_468x257.jpg?132254135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5733" y="2690378"/>
            <a:ext cx="4482687" cy="28158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type="title"/>
          </p:nvPr>
        </p:nvSpPr>
        <p:spPr>
          <a:xfrm>
            <a:off x="884580" y="914400"/>
            <a:ext cx="10131426" cy="1456268"/>
          </a:xfrm>
          <a:prstGeom prst="rect">
            <a:avLst/>
          </a:prstGeom>
        </p:spPr>
        <p:txBody>
          <a:bodyPr/>
          <a:lstStyle>
            <a:lvl1pPr defTabSz="397763">
              <a:defRPr sz="1740"/>
            </a:lvl1pPr>
          </a:lstStyle>
          <a:p>
            <a:pPr/>
            <a:r>
              <a:t>Уэльс традиционно рассматривается как аграрный регион и его традиционная кухня этому соответствует. При приготовлении пищи используются традиционные продукты питания. Выпечка представляет самую богатую часть кулинарной культуры Уэльса, известны различные кексы, «пятнистый хлеб» (бара брит), который можно хранить в течение длительного времени.</a:t>
            </a:r>
          </a:p>
        </p:txBody>
      </p:sp>
      <p:pic>
        <p:nvPicPr>
          <p:cNvPr id="262" name="image25.jpeg" descr="http://findfood.ru/attaches/cooking/valliyskay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592" y="2638149"/>
            <a:ext cx="3238501" cy="2428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image26.jpeg" descr="http://vkysno-vcem.ru/images/777444747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27498" y="2638148"/>
            <a:ext cx="3645592" cy="2428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age27.jpeg" descr="http://i019.radikal.ru/1305/6b/69ed6b4e495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24930" y="2638149"/>
            <a:ext cx="3238501" cy="2428876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/>
          <p:nvPr/>
        </p:nvSpPr>
        <p:spPr>
          <a:xfrm>
            <a:off x="3500092" y="225286"/>
            <a:ext cx="4272999" cy="637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                           </a:t>
            </a:r>
            <a:r>
              <a:rPr sz="3600">
                <a:solidFill>
                  <a:srgbClr val="FFFF00"/>
                </a:solidFill>
                <a:latin typeface="Monotype Corsiva"/>
                <a:ea typeface="Monotype Corsiva"/>
                <a:cs typeface="Monotype Corsiva"/>
                <a:sym typeface="Monotype Corsiva"/>
              </a:rPr>
              <a:t>Уэльс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wipe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Небеса">
  <a:themeElements>
    <a:clrScheme name="Небеса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0000FF"/>
      </a:hlink>
      <a:folHlink>
        <a:srgbClr val="FF00FF"/>
      </a:folHlink>
    </a:clrScheme>
    <a:fontScheme name="Небеса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8A6D35">
                <a:alpha val="83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8A6D35">
                <a:alpha val="83000"/>
              </a:srgbClr>
            </a:outerShdw>
          </a:effectLst>
        </a:effectStyle>
        <a:effectStyle>
          <a:effectLst>
            <a:outerShdw sx="100000" sy="100000" kx="0" ky="0" algn="b" rotWithShape="0" blurRad="50800" dist="25000" dir="5400000">
              <a:srgbClr val="911B43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400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8A6D35">
              <a:alpha val="83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400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000" dir="5400000">
            <a:srgbClr val="996E1F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Небеса">
  <a:themeElements>
    <a:clrScheme name="Небеса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0000FF"/>
      </a:hlink>
      <a:folHlink>
        <a:srgbClr val="FF00FF"/>
      </a:folHlink>
    </a:clrScheme>
    <a:fontScheme name="Небеса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8A6D35">
                <a:alpha val="83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8A6D35">
                <a:alpha val="83000"/>
              </a:srgbClr>
            </a:outerShdw>
          </a:effectLst>
        </a:effectStyle>
        <a:effectStyle>
          <a:effectLst>
            <a:outerShdw sx="100000" sy="100000" kx="0" ky="0" algn="b" rotWithShape="0" blurRad="50800" dist="25000" dir="5400000">
              <a:srgbClr val="911B43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400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8A6D35">
              <a:alpha val="83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400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000" dir="5400000">
            <a:srgbClr val="996E1F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