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2" r:id="rId3"/>
    <p:sldId id="261" r:id="rId4"/>
    <p:sldId id="260" r:id="rId5"/>
    <p:sldId id="259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6C50F-10B1-4749-8B7C-89BDA9C50F15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569B4-4A54-40DB-B464-2A06C657C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569B4-4A54-40DB-B464-2A06C657CE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7796-B90D-4E6A-9AD6-0E6553F1635A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2830C-A4AB-45AA-8D5A-69A1ABAD5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  <p:sndAc>
      <p:endSnd/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classmates are friends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have a friend of a classmate. Her name is Olga, we have been friends with her since kindergarten.</a:t>
            </a:r>
            <a:endParaRPr lang="ru-RU" dirty="0"/>
          </a:p>
        </p:txBody>
      </p:sp>
      <p:pic>
        <p:nvPicPr>
          <p:cNvPr id="2050" name="Picture 2" descr="D:\Users\Администратор\Desktop\IMG_20160225_112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922" y="1772816"/>
            <a:ext cx="8046156" cy="43533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have the same interests with Olga we had love animals, love to watch film junior, love to swim in the pool.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2815"/>
            <a:ext cx="4040188" cy="50405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That we with Olga in her birthday.</a:t>
            </a:r>
            <a:endParaRPr lang="ru-RU" dirty="0"/>
          </a:p>
        </p:txBody>
      </p:sp>
      <p:pic>
        <p:nvPicPr>
          <p:cNvPr id="3074" name="Picture 2" descr="D:\Users\Администратор\Desktop\фото сборная\Camera\IMG_20150206_125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72816"/>
            <a:ext cx="4041775" cy="43204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That we with Olga for the new year at school.</a:t>
            </a:r>
            <a:endParaRPr lang="ru-RU" dirty="0"/>
          </a:p>
        </p:txBody>
      </p:sp>
      <p:pic>
        <p:nvPicPr>
          <p:cNvPr id="3075" name="Picture 3" descr="D:\Users\Администратор\Desktop\XeRAEx2mPL8-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 smtClean="0"/>
              <a:t>Olya</a:t>
            </a:r>
            <a:r>
              <a:rPr lang="en-US" dirty="0" smtClean="0"/>
              <a:t> is my best friend.</a:t>
            </a:r>
            <a:endParaRPr lang="ru-RU" dirty="0"/>
          </a:p>
        </p:txBody>
      </p:sp>
      <p:pic>
        <p:nvPicPr>
          <p:cNvPr id="4098" name="Picture 2" descr="D:\Users\Администратор\Desktop\IMG_201604109_0516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00200"/>
            <a:ext cx="5616624" cy="46371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dirty="0" smtClean="0"/>
              <a:t>t </a:t>
            </a:r>
            <a:r>
              <a:rPr lang="en-US" dirty="0" smtClean="0"/>
              <a:t>is in difficult times always support me.</a:t>
            </a:r>
            <a:endParaRPr lang="ru-RU" dirty="0"/>
          </a:p>
        </p:txBody>
      </p:sp>
      <p:pic>
        <p:nvPicPr>
          <p:cNvPr id="5122" name="Picture 2" descr="D:\Users\Администратор\Desktop\IMG_20160304_1255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That we with Olga in the third grade in Santa Claus.</a:t>
            </a:r>
            <a:endParaRPr lang="ru-RU" dirty="0"/>
          </a:p>
        </p:txBody>
      </p:sp>
      <p:pic>
        <p:nvPicPr>
          <p:cNvPr id="5" name="Содержимое 4" descr="IMG_201604109_0538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3521" y="1600200"/>
            <a:ext cx="4116958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259631" y="1196752"/>
            <a:ext cx="5544614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013176"/>
            <a:ext cx="6400800" cy="672480"/>
          </a:xfrm>
        </p:spPr>
        <p:txBody>
          <a:bodyPr/>
          <a:lstStyle/>
          <a:p>
            <a:r>
              <a:rPr lang="ru-RU" dirty="0" smtClean="0"/>
              <a:t>Павленко Виктория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101</Words>
  <Application>Microsoft Office PowerPoint</Application>
  <PresentationFormat>Экран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My classmates are friends</vt:lpstr>
      <vt:lpstr>I have a friend of a classmate. Her name is Olga, we have been friends with her since kindergarten.</vt:lpstr>
      <vt:lpstr>We have the same interests with Olga we had love animals, love to watch film junior, love to swim in the pool.</vt:lpstr>
      <vt:lpstr> Olya is my best friend.</vt:lpstr>
      <vt:lpstr>It is in difficult times always support me.</vt:lpstr>
      <vt:lpstr>That we with Olga in the third grade in Santa Claus.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classmates are friends</dc:title>
  <dc:creator>DNA7 X86</dc:creator>
  <cp:lastModifiedBy>DNA7 X86</cp:lastModifiedBy>
  <cp:revision>9</cp:revision>
  <dcterms:created xsi:type="dcterms:W3CDTF">2016-04-18T13:45:21Z</dcterms:created>
  <dcterms:modified xsi:type="dcterms:W3CDTF">2016-04-18T15:00:49Z</dcterms:modified>
</cp:coreProperties>
</file>