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793E13-0DB5-41B0-9DAE-195EAEBB3946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AD3F10-ED41-4E07-B468-7BA57CC6DE38}">
      <dgm:prSet phldrT="[Текст]"/>
      <dgm:spPr/>
      <dgm:t>
        <a:bodyPr/>
        <a:lstStyle/>
        <a:p>
          <a:r>
            <a:rPr lang="ru-RU"/>
            <a:t>Цель</a:t>
          </a:r>
        </a:p>
      </dgm:t>
    </dgm:pt>
    <dgm:pt modelId="{ADC1386B-4E8E-4880-A79E-8C6DCFE1274F}" type="parTrans" cxnId="{506E11FD-05F1-43D6-BE14-80B66B9D6EFA}">
      <dgm:prSet/>
      <dgm:spPr/>
      <dgm:t>
        <a:bodyPr/>
        <a:lstStyle/>
        <a:p>
          <a:endParaRPr lang="ru-RU"/>
        </a:p>
      </dgm:t>
    </dgm:pt>
    <dgm:pt modelId="{5324C60B-1090-4666-B155-BC786887C68C}" type="sibTrans" cxnId="{506E11FD-05F1-43D6-BE14-80B66B9D6EFA}">
      <dgm:prSet/>
      <dgm:spPr/>
      <dgm:t>
        <a:bodyPr/>
        <a:lstStyle/>
        <a:p>
          <a:endParaRPr lang="ru-RU"/>
        </a:p>
      </dgm:t>
    </dgm:pt>
    <dgm:pt modelId="{1C65896A-3B57-4CA5-975D-7F253733026D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/>
            <a:t>предмет</a:t>
          </a:r>
        </a:p>
        <a:p>
          <a:r>
            <a:rPr lang="ru-RU"/>
            <a:t>воздействия</a:t>
          </a:r>
        </a:p>
      </dgm:t>
    </dgm:pt>
    <dgm:pt modelId="{191B97CE-EBDC-42DA-8B47-BD2F78051E34}" type="parTrans" cxnId="{8FB91A44-9D67-4E8E-A155-76BD59FC9AF8}">
      <dgm:prSet/>
      <dgm:spPr/>
      <dgm:t>
        <a:bodyPr/>
        <a:lstStyle/>
        <a:p>
          <a:endParaRPr lang="ru-RU"/>
        </a:p>
      </dgm:t>
    </dgm:pt>
    <dgm:pt modelId="{FACB9067-6CA3-4BC3-8948-3882D19FCC83}" type="sibTrans" cxnId="{8FB91A44-9D67-4E8E-A155-76BD59FC9AF8}">
      <dgm:prSet/>
      <dgm:spPr/>
      <dgm:t>
        <a:bodyPr/>
        <a:lstStyle/>
        <a:p>
          <a:endParaRPr lang="ru-RU"/>
        </a:p>
      </dgm:t>
    </dgm:pt>
    <dgm:pt modelId="{EFC43B72-A882-41CD-9285-5995C4F21A71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/>
            <a:t>средство</a:t>
          </a:r>
        </a:p>
      </dgm:t>
    </dgm:pt>
    <dgm:pt modelId="{8CFC5C3F-CDA5-44E0-B214-8B618BB2C9B3}" type="parTrans" cxnId="{AABAF237-32FD-4F36-BB8C-D9AE85CAFDD2}">
      <dgm:prSet/>
      <dgm:spPr/>
      <dgm:t>
        <a:bodyPr/>
        <a:lstStyle/>
        <a:p>
          <a:endParaRPr lang="ru-RU"/>
        </a:p>
      </dgm:t>
    </dgm:pt>
    <dgm:pt modelId="{25C9EA95-262F-438E-97D1-6917C166717E}" type="sibTrans" cxnId="{AABAF237-32FD-4F36-BB8C-D9AE85CAFDD2}">
      <dgm:prSet/>
      <dgm:spPr/>
      <dgm:t>
        <a:bodyPr/>
        <a:lstStyle/>
        <a:p>
          <a:endParaRPr lang="ru-RU"/>
        </a:p>
      </dgm:t>
    </dgm:pt>
    <dgm:pt modelId="{5FD560D8-1512-4087-BE0F-463638C3BAF6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/>
            <a:t>способ действия</a:t>
          </a:r>
        </a:p>
      </dgm:t>
    </dgm:pt>
    <dgm:pt modelId="{1A4F4282-6285-4BC0-8E16-BE207FE3CEA4}" type="parTrans" cxnId="{9AF3656E-6392-4973-B24D-F76D5CD5E194}">
      <dgm:prSet/>
      <dgm:spPr/>
      <dgm:t>
        <a:bodyPr/>
        <a:lstStyle/>
        <a:p>
          <a:endParaRPr lang="ru-RU"/>
        </a:p>
      </dgm:t>
    </dgm:pt>
    <dgm:pt modelId="{11125632-A850-44CA-AB10-137310B493EA}" type="sibTrans" cxnId="{9AF3656E-6392-4973-B24D-F76D5CD5E194}">
      <dgm:prSet/>
      <dgm:spPr/>
      <dgm:t>
        <a:bodyPr/>
        <a:lstStyle/>
        <a:p>
          <a:endParaRPr lang="ru-RU"/>
        </a:p>
      </dgm:t>
    </dgm:pt>
    <dgm:pt modelId="{EDB4F8E6-9E3C-4BD1-9263-ED89F7DA0286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/>
            <a:t>конечный результат</a:t>
          </a:r>
        </a:p>
      </dgm:t>
    </dgm:pt>
    <dgm:pt modelId="{2930A718-3D4C-4DD4-9A0E-BF63FF1EDD34}" type="parTrans" cxnId="{CF235CE2-23AA-45EF-A353-AFC21CF4BB18}">
      <dgm:prSet/>
      <dgm:spPr/>
      <dgm:t>
        <a:bodyPr/>
        <a:lstStyle/>
        <a:p>
          <a:endParaRPr lang="ru-RU"/>
        </a:p>
      </dgm:t>
    </dgm:pt>
    <dgm:pt modelId="{16C88A4F-8097-4093-B9B9-4F390A64C99D}" type="sibTrans" cxnId="{CF235CE2-23AA-45EF-A353-AFC21CF4BB18}">
      <dgm:prSet/>
      <dgm:spPr/>
      <dgm:t>
        <a:bodyPr/>
        <a:lstStyle/>
        <a:p>
          <a:endParaRPr lang="ru-RU"/>
        </a:p>
      </dgm:t>
    </dgm:pt>
    <dgm:pt modelId="{F47CFEA2-5162-4158-9B49-4BAFEBA3F213}" type="pres">
      <dgm:prSet presAssocID="{22793E13-0DB5-41B0-9DAE-195EAEBB394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8CA74F-3DDC-4035-B299-9197FC0E9067}" type="pres">
      <dgm:prSet presAssocID="{22793E13-0DB5-41B0-9DAE-195EAEBB3946}" presName="matrix" presStyleCnt="0"/>
      <dgm:spPr/>
    </dgm:pt>
    <dgm:pt modelId="{0B2AC334-BE0C-4DEE-A13E-C5662D3852A7}" type="pres">
      <dgm:prSet presAssocID="{22793E13-0DB5-41B0-9DAE-195EAEBB3946}" presName="tile1" presStyleLbl="node1" presStyleIdx="0" presStyleCnt="4"/>
      <dgm:spPr/>
      <dgm:t>
        <a:bodyPr/>
        <a:lstStyle/>
        <a:p>
          <a:endParaRPr lang="ru-RU"/>
        </a:p>
      </dgm:t>
    </dgm:pt>
    <dgm:pt modelId="{B3AEF7B4-3633-43F8-BA0D-67CBE338C46B}" type="pres">
      <dgm:prSet presAssocID="{22793E13-0DB5-41B0-9DAE-195EAEBB394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BABC2E-EC0F-4FE7-AF2F-4B1D8CAAC567}" type="pres">
      <dgm:prSet presAssocID="{22793E13-0DB5-41B0-9DAE-195EAEBB3946}" presName="tile2" presStyleLbl="node1" presStyleIdx="1" presStyleCnt="4"/>
      <dgm:spPr/>
      <dgm:t>
        <a:bodyPr/>
        <a:lstStyle/>
        <a:p>
          <a:endParaRPr lang="ru-RU"/>
        </a:p>
      </dgm:t>
    </dgm:pt>
    <dgm:pt modelId="{10590AA1-C9C2-4558-B9D5-FCBB292473C8}" type="pres">
      <dgm:prSet presAssocID="{22793E13-0DB5-41B0-9DAE-195EAEBB394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D72F11-293E-4154-8186-83A9EE52ACFF}" type="pres">
      <dgm:prSet presAssocID="{22793E13-0DB5-41B0-9DAE-195EAEBB3946}" presName="tile3" presStyleLbl="node1" presStyleIdx="2" presStyleCnt="4"/>
      <dgm:spPr/>
      <dgm:t>
        <a:bodyPr/>
        <a:lstStyle/>
        <a:p>
          <a:endParaRPr lang="ru-RU"/>
        </a:p>
      </dgm:t>
    </dgm:pt>
    <dgm:pt modelId="{1991C14F-A571-45FB-AE91-EE2825A2B414}" type="pres">
      <dgm:prSet presAssocID="{22793E13-0DB5-41B0-9DAE-195EAEBB394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8D793B-4DFA-478D-AB17-8757C3EAB0E8}" type="pres">
      <dgm:prSet presAssocID="{22793E13-0DB5-41B0-9DAE-195EAEBB3946}" presName="tile4" presStyleLbl="node1" presStyleIdx="3" presStyleCnt="4" custLinFactNeighborX="242" custLinFactNeighborY="6989"/>
      <dgm:spPr/>
      <dgm:t>
        <a:bodyPr/>
        <a:lstStyle/>
        <a:p>
          <a:endParaRPr lang="ru-RU"/>
        </a:p>
      </dgm:t>
    </dgm:pt>
    <dgm:pt modelId="{2CA29891-5B97-4B27-8BEC-2D002550FEF0}" type="pres">
      <dgm:prSet presAssocID="{22793E13-0DB5-41B0-9DAE-195EAEBB394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83085-DE34-482F-88AB-74A641F5B101}" type="pres">
      <dgm:prSet presAssocID="{22793E13-0DB5-41B0-9DAE-195EAEBB394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5FAF9BCA-7A22-4DEF-9D2C-1181368657E2}" type="presOf" srcId="{22793E13-0DB5-41B0-9DAE-195EAEBB3946}" destId="{F47CFEA2-5162-4158-9B49-4BAFEBA3F213}" srcOrd="0" destOrd="0" presId="urn:microsoft.com/office/officeart/2005/8/layout/matrix1"/>
    <dgm:cxn modelId="{DE84632D-4F5B-4F4E-9FE7-F884DD41492A}" type="presOf" srcId="{5FD560D8-1512-4087-BE0F-463638C3BAF6}" destId="{1991C14F-A571-45FB-AE91-EE2825A2B414}" srcOrd="1" destOrd="0" presId="urn:microsoft.com/office/officeart/2005/8/layout/matrix1"/>
    <dgm:cxn modelId="{506E11FD-05F1-43D6-BE14-80B66B9D6EFA}" srcId="{22793E13-0DB5-41B0-9DAE-195EAEBB3946}" destId="{EBAD3F10-ED41-4E07-B468-7BA57CC6DE38}" srcOrd="0" destOrd="0" parTransId="{ADC1386B-4E8E-4880-A79E-8C6DCFE1274F}" sibTransId="{5324C60B-1090-4666-B155-BC786887C68C}"/>
    <dgm:cxn modelId="{5606756D-0D06-462A-93A1-1DE3988D7261}" type="presOf" srcId="{EFC43B72-A882-41CD-9285-5995C4F21A71}" destId="{10590AA1-C9C2-4558-B9D5-FCBB292473C8}" srcOrd="1" destOrd="0" presId="urn:microsoft.com/office/officeart/2005/8/layout/matrix1"/>
    <dgm:cxn modelId="{AABAF237-32FD-4F36-BB8C-D9AE85CAFDD2}" srcId="{EBAD3F10-ED41-4E07-B468-7BA57CC6DE38}" destId="{EFC43B72-A882-41CD-9285-5995C4F21A71}" srcOrd="1" destOrd="0" parTransId="{8CFC5C3F-CDA5-44E0-B214-8B618BB2C9B3}" sibTransId="{25C9EA95-262F-438E-97D1-6917C166717E}"/>
    <dgm:cxn modelId="{273CB8A3-4799-4529-8CFA-0D349A042F9E}" type="presOf" srcId="{EFC43B72-A882-41CD-9285-5995C4F21A71}" destId="{B9BABC2E-EC0F-4FE7-AF2F-4B1D8CAAC567}" srcOrd="0" destOrd="0" presId="urn:microsoft.com/office/officeart/2005/8/layout/matrix1"/>
    <dgm:cxn modelId="{987907C9-C864-435B-A37D-CA9CE7628E5A}" type="presOf" srcId="{EDB4F8E6-9E3C-4BD1-9263-ED89F7DA0286}" destId="{B48D793B-4DFA-478D-AB17-8757C3EAB0E8}" srcOrd="0" destOrd="0" presId="urn:microsoft.com/office/officeart/2005/8/layout/matrix1"/>
    <dgm:cxn modelId="{CF235CE2-23AA-45EF-A353-AFC21CF4BB18}" srcId="{EBAD3F10-ED41-4E07-B468-7BA57CC6DE38}" destId="{EDB4F8E6-9E3C-4BD1-9263-ED89F7DA0286}" srcOrd="3" destOrd="0" parTransId="{2930A718-3D4C-4DD4-9A0E-BF63FF1EDD34}" sibTransId="{16C88A4F-8097-4093-B9B9-4F390A64C99D}"/>
    <dgm:cxn modelId="{8FB91A44-9D67-4E8E-A155-76BD59FC9AF8}" srcId="{EBAD3F10-ED41-4E07-B468-7BA57CC6DE38}" destId="{1C65896A-3B57-4CA5-975D-7F253733026D}" srcOrd="0" destOrd="0" parTransId="{191B97CE-EBDC-42DA-8B47-BD2F78051E34}" sibTransId="{FACB9067-6CA3-4BC3-8948-3882D19FCC83}"/>
    <dgm:cxn modelId="{3057C32A-2232-4B01-94EB-7E45394DD33C}" type="presOf" srcId="{EDB4F8E6-9E3C-4BD1-9263-ED89F7DA0286}" destId="{2CA29891-5B97-4B27-8BEC-2D002550FEF0}" srcOrd="1" destOrd="0" presId="urn:microsoft.com/office/officeart/2005/8/layout/matrix1"/>
    <dgm:cxn modelId="{A159BA54-51DE-4477-9BA3-AAC6B46F83F7}" type="presOf" srcId="{1C65896A-3B57-4CA5-975D-7F253733026D}" destId="{B3AEF7B4-3633-43F8-BA0D-67CBE338C46B}" srcOrd="1" destOrd="0" presId="urn:microsoft.com/office/officeart/2005/8/layout/matrix1"/>
    <dgm:cxn modelId="{96C35141-8D5E-4A11-A9CC-CACE61715390}" type="presOf" srcId="{5FD560D8-1512-4087-BE0F-463638C3BAF6}" destId="{06D72F11-293E-4154-8186-83A9EE52ACFF}" srcOrd="0" destOrd="0" presId="urn:microsoft.com/office/officeart/2005/8/layout/matrix1"/>
    <dgm:cxn modelId="{E092B952-311D-4306-8B2C-9C9C67C92FF1}" type="presOf" srcId="{EBAD3F10-ED41-4E07-B468-7BA57CC6DE38}" destId="{21783085-DE34-482F-88AB-74A641F5B101}" srcOrd="0" destOrd="0" presId="urn:microsoft.com/office/officeart/2005/8/layout/matrix1"/>
    <dgm:cxn modelId="{C9C05E22-0B7C-45CA-9296-C61ED72C2ADC}" type="presOf" srcId="{1C65896A-3B57-4CA5-975D-7F253733026D}" destId="{0B2AC334-BE0C-4DEE-A13E-C5662D3852A7}" srcOrd="0" destOrd="0" presId="urn:microsoft.com/office/officeart/2005/8/layout/matrix1"/>
    <dgm:cxn modelId="{9AF3656E-6392-4973-B24D-F76D5CD5E194}" srcId="{EBAD3F10-ED41-4E07-B468-7BA57CC6DE38}" destId="{5FD560D8-1512-4087-BE0F-463638C3BAF6}" srcOrd="2" destOrd="0" parTransId="{1A4F4282-6285-4BC0-8E16-BE207FE3CEA4}" sibTransId="{11125632-A850-44CA-AB10-137310B493EA}"/>
    <dgm:cxn modelId="{3A2B48C4-F344-4905-B575-FB4FBFFD15D1}" type="presParOf" srcId="{F47CFEA2-5162-4158-9B49-4BAFEBA3F213}" destId="{DE8CA74F-3DDC-4035-B299-9197FC0E9067}" srcOrd="0" destOrd="0" presId="urn:microsoft.com/office/officeart/2005/8/layout/matrix1"/>
    <dgm:cxn modelId="{E3F5D426-E3FE-414F-AF60-AD9C3A44094A}" type="presParOf" srcId="{DE8CA74F-3DDC-4035-B299-9197FC0E9067}" destId="{0B2AC334-BE0C-4DEE-A13E-C5662D3852A7}" srcOrd="0" destOrd="0" presId="urn:microsoft.com/office/officeart/2005/8/layout/matrix1"/>
    <dgm:cxn modelId="{BBF04379-7E9C-46D1-8433-11A894B76B4C}" type="presParOf" srcId="{DE8CA74F-3DDC-4035-B299-9197FC0E9067}" destId="{B3AEF7B4-3633-43F8-BA0D-67CBE338C46B}" srcOrd="1" destOrd="0" presId="urn:microsoft.com/office/officeart/2005/8/layout/matrix1"/>
    <dgm:cxn modelId="{FE74C9DA-1D51-4E01-91D1-6711791694D9}" type="presParOf" srcId="{DE8CA74F-3DDC-4035-B299-9197FC0E9067}" destId="{B9BABC2E-EC0F-4FE7-AF2F-4B1D8CAAC567}" srcOrd="2" destOrd="0" presId="urn:microsoft.com/office/officeart/2005/8/layout/matrix1"/>
    <dgm:cxn modelId="{8B86D88C-2105-4B34-8CCB-03D893B4577C}" type="presParOf" srcId="{DE8CA74F-3DDC-4035-B299-9197FC0E9067}" destId="{10590AA1-C9C2-4558-B9D5-FCBB292473C8}" srcOrd="3" destOrd="0" presId="urn:microsoft.com/office/officeart/2005/8/layout/matrix1"/>
    <dgm:cxn modelId="{5A45715E-0351-48A2-8F9F-9147F3A14ACE}" type="presParOf" srcId="{DE8CA74F-3DDC-4035-B299-9197FC0E9067}" destId="{06D72F11-293E-4154-8186-83A9EE52ACFF}" srcOrd="4" destOrd="0" presId="urn:microsoft.com/office/officeart/2005/8/layout/matrix1"/>
    <dgm:cxn modelId="{2A97EDC0-DE37-44DE-A4D4-6D0A37EE63A1}" type="presParOf" srcId="{DE8CA74F-3DDC-4035-B299-9197FC0E9067}" destId="{1991C14F-A571-45FB-AE91-EE2825A2B414}" srcOrd="5" destOrd="0" presId="urn:microsoft.com/office/officeart/2005/8/layout/matrix1"/>
    <dgm:cxn modelId="{0EB82969-9FF1-4AD7-9EB9-94CEC4B64346}" type="presParOf" srcId="{DE8CA74F-3DDC-4035-B299-9197FC0E9067}" destId="{B48D793B-4DFA-478D-AB17-8757C3EAB0E8}" srcOrd="6" destOrd="0" presId="urn:microsoft.com/office/officeart/2005/8/layout/matrix1"/>
    <dgm:cxn modelId="{5BD319D5-C5BF-48F4-BE01-FA10AD0FF87C}" type="presParOf" srcId="{DE8CA74F-3DDC-4035-B299-9197FC0E9067}" destId="{2CA29891-5B97-4B27-8BEC-2D002550FEF0}" srcOrd="7" destOrd="0" presId="urn:microsoft.com/office/officeart/2005/8/layout/matrix1"/>
    <dgm:cxn modelId="{3DDFA762-206E-452C-A98A-0C4C303EE67F}" type="presParOf" srcId="{F47CFEA2-5162-4158-9B49-4BAFEBA3F213}" destId="{21783085-DE34-482F-88AB-74A641F5B10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793E13-0DB5-41B0-9DAE-195EAEBB3946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AD3F10-ED41-4E07-B468-7BA57CC6DE38}">
      <dgm:prSet phldrT="[Текст]" custT="1"/>
      <dgm:spPr/>
      <dgm:t>
        <a:bodyPr/>
        <a:lstStyle/>
        <a:p>
          <a:r>
            <a: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  <a:endParaRPr lang="ru-RU" sz="28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C1386B-4E8E-4880-A79E-8C6DCFE1274F}" type="parTrans" cxnId="{506E11FD-05F1-43D6-BE14-80B66B9D6EFA}">
      <dgm:prSet/>
      <dgm:spPr/>
      <dgm:t>
        <a:bodyPr/>
        <a:lstStyle/>
        <a:p>
          <a:endParaRPr lang="ru-RU" sz="2800"/>
        </a:p>
      </dgm:t>
    </dgm:pt>
    <dgm:pt modelId="{5324C60B-1090-4666-B155-BC786887C68C}" type="sibTrans" cxnId="{506E11FD-05F1-43D6-BE14-80B66B9D6EFA}">
      <dgm:prSet/>
      <dgm:spPr/>
      <dgm:t>
        <a:bodyPr/>
        <a:lstStyle/>
        <a:p>
          <a:endParaRPr lang="ru-RU" sz="2800"/>
        </a:p>
      </dgm:t>
    </dgm:pt>
    <dgm:pt modelId="{1C65896A-3B57-4CA5-975D-7F253733026D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/>
            <a:t>безударные окончания имён прилагательных </a:t>
          </a:r>
        </a:p>
      </dgm:t>
    </dgm:pt>
    <dgm:pt modelId="{191B97CE-EBDC-42DA-8B47-BD2F78051E34}" type="parTrans" cxnId="{8FB91A44-9D67-4E8E-A155-76BD59FC9AF8}">
      <dgm:prSet/>
      <dgm:spPr/>
      <dgm:t>
        <a:bodyPr/>
        <a:lstStyle/>
        <a:p>
          <a:endParaRPr lang="ru-RU" sz="2800"/>
        </a:p>
      </dgm:t>
    </dgm:pt>
    <dgm:pt modelId="{FACB9067-6CA3-4BC3-8948-3882D19FCC83}" type="sibTrans" cxnId="{8FB91A44-9D67-4E8E-A155-76BD59FC9AF8}">
      <dgm:prSet/>
      <dgm:spPr/>
      <dgm:t>
        <a:bodyPr/>
        <a:lstStyle/>
        <a:p>
          <a:endParaRPr lang="ru-RU" sz="2800"/>
        </a:p>
      </dgm:t>
    </dgm:pt>
    <dgm:pt modelId="{EFC43B72-A882-41CD-9285-5995C4F21A71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/>
            <a:t>постановка опыта, наблюдения, исследование</a:t>
          </a:r>
        </a:p>
      </dgm:t>
    </dgm:pt>
    <dgm:pt modelId="{8CFC5C3F-CDA5-44E0-B214-8B618BB2C9B3}" type="parTrans" cxnId="{AABAF237-32FD-4F36-BB8C-D9AE85CAFDD2}">
      <dgm:prSet/>
      <dgm:spPr/>
      <dgm:t>
        <a:bodyPr/>
        <a:lstStyle/>
        <a:p>
          <a:endParaRPr lang="ru-RU" sz="2800"/>
        </a:p>
      </dgm:t>
    </dgm:pt>
    <dgm:pt modelId="{25C9EA95-262F-438E-97D1-6917C166717E}" type="sibTrans" cxnId="{AABAF237-32FD-4F36-BB8C-D9AE85CAFDD2}">
      <dgm:prSet/>
      <dgm:spPr/>
      <dgm:t>
        <a:bodyPr/>
        <a:lstStyle/>
        <a:p>
          <a:endParaRPr lang="ru-RU" sz="2800"/>
        </a:p>
      </dgm:t>
    </dgm:pt>
    <dgm:pt modelId="{5FD560D8-1512-4087-BE0F-463638C3BAF6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>
              <a:latin typeface="Times New Roman" pitchFamily="18" charset="0"/>
              <a:cs typeface="Times New Roman" pitchFamily="18" charset="0"/>
            </a:rPr>
            <a:t>вопрос подсказка</a:t>
          </a:r>
        </a:p>
        <a:p>
          <a:r>
            <a:rPr lang="ru-RU" sz="2800">
              <a:latin typeface="Times New Roman" pitchFamily="18" charset="0"/>
              <a:cs typeface="Times New Roman" pitchFamily="18" charset="0"/>
            </a:rPr>
            <a:t>вопрос подсказывает, но не всегда точно</a:t>
          </a:r>
        </a:p>
      </dgm:t>
    </dgm:pt>
    <dgm:pt modelId="{1A4F4282-6285-4BC0-8E16-BE207FE3CEA4}" type="parTrans" cxnId="{9AF3656E-6392-4973-B24D-F76D5CD5E194}">
      <dgm:prSet/>
      <dgm:spPr/>
      <dgm:t>
        <a:bodyPr/>
        <a:lstStyle/>
        <a:p>
          <a:endParaRPr lang="ru-RU" sz="2800"/>
        </a:p>
      </dgm:t>
    </dgm:pt>
    <dgm:pt modelId="{11125632-A850-44CA-AB10-137310B493EA}" type="sibTrans" cxnId="{9AF3656E-6392-4973-B24D-F76D5CD5E194}">
      <dgm:prSet/>
      <dgm:spPr/>
      <dgm:t>
        <a:bodyPr/>
        <a:lstStyle/>
        <a:p>
          <a:endParaRPr lang="ru-RU" sz="2800"/>
        </a:p>
      </dgm:t>
    </dgm:pt>
    <dgm:pt modelId="{EDB4F8E6-9E3C-4BD1-9263-ED89F7DA0286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/>
            <a:t>осознанное употребление имён прилагательных, орфографические умения</a:t>
          </a:r>
        </a:p>
      </dgm:t>
    </dgm:pt>
    <dgm:pt modelId="{2930A718-3D4C-4DD4-9A0E-BF63FF1EDD34}" type="parTrans" cxnId="{CF235CE2-23AA-45EF-A353-AFC21CF4BB18}">
      <dgm:prSet/>
      <dgm:spPr/>
      <dgm:t>
        <a:bodyPr/>
        <a:lstStyle/>
        <a:p>
          <a:endParaRPr lang="ru-RU" sz="2800"/>
        </a:p>
      </dgm:t>
    </dgm:pt>
    <dgm:pt modelId="{16C88A4F-8097-4093-B9B9-4F390A64C99D}" type="sibTrans" cxnId="{CF235CE2-23AA-45EF-A353-AFC21CF4BB18}">
      <dgm:prSet/>
      <dgm:spPr/>
      <dgm:t>
        <a:bodyPr/>
        <a:lstStyle/>
        <a:p>
          <a:endParaRPr lang="ru-RU" sz="2800"/>
        </a:p>
      </dgm:t>
    </dgm:pt>
    <dgm:pt modelId="{F47CFEA2-5162-4158-9B49-4BAFEBA3F213}" type="pres">
      <dgm:prSet presAssocID="{22793E13-0DB5-41B0-9DAE-195EAEBB394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8CA74F-3DDC-4035-B299-9197FC0E9067}" type="pres">
      <dgm:prSet presAssocID="{22793E13-0DB5-41B0-9DAE-195EAEBB3946}" presName="matrix" presStyleCnt="0"/>
      <dgm:spPr/>
    </dgm:pt>
    <dgm:pt modelId="{0B2AC334-BE0C-4DEE-A13E-C5662D3852A7}" type="pres">
      <dgm:prSet presAssocID="{22793E13-0DB5-41B0-9DAE-195EAEBB3946}" presName="tile1" presStyleLbl="node1" presStyleIdx="0" presStyleCnt="4" custLinFactNeighborX="0" custLinFactNeighborY="0"/>
      <dgm:spPr/>
      <dgm:t>
        <a:bodyPr/>
        <a:lstStyle/>
        <a:p>
          <a:endParaRPr lang="ru-RU"/>
        </a:p>
      </dgm:t>
    </dgm:pt>
    <dgm:pt modelId="{B3AEF7B4-3633-43F8-BA0D-67CBE338C46B}" type="pres">
      <dgm:prSet presAssocID="{22793E13-0DB5-41B0-9DAE-195EAEBB394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BABC2E-EC0F-4FE7-AF2F-4B1D8CAAC567}" type="pres">
      <dgm:prSet presAssocID="{22793E13-0DB5-41B0-9DAE-195EAEBB3946}" presName="tile2" presStyleLbl="node1" presStyleIdx="1" presStyleCnt="4" custLinFactNeighborX="292"/>
      <dgm:spPr/>
      <dgm:t>
        <a:bodyPr/>
        <a:lstStyle/>
        <a:p>
          <a:endParaRPr lang="ru-RU"/>
        </a:p>
      </dgm:t>
    </dgm:pt>
    <dgm:pt modelId="{10590AA1-C9C2-4558-B9D5-FCBB292473C8}" type="pres">
      <dgm:prSet presAssocID="{22793E13-0DB5-41B0-9DAE-195EAEBB394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D72F11-293E-4154-8186-83A9EE52ACFF}" type="pres">
      <dgm:prSet presAssocID="{22793E13-0DB5-41B0-9DAE-195EAEBB3946}" presName="tile3" presStyleLbl="node1" presStyleIdx="2" presStyleCnt="4"/>
      <dgm:spPr/>
      <dgm:t>
        <a:bodyPr/>
        <a:lstStyle/>
        <a:p>
          <a:endParaRPr lang="ru-RU"/>
        </a:p>
      </dgm:t>
    </dgm:pt>
    <dgm:pt modelId="{1991C14F-A571-45FB-AE91-EE2825A2B414}" type="pres">
      <dgm:prSet presAssocID="{22793E13-0DB5-41B0-9DAE-195EAEBB394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8D793B-4DFA-478D-AB17-8757C3EAB0E8}" type="pres">
      <dgm:prSet presAssocID="{22793E13-0DB5-41B0-9DAE-195EAEBB3946}" presName="tile4" presStyleLbl="node1" presStyleIdx="3" presStyleCnt="4" custLinFactNeighborX="292" custLinFactNeighborY="0"/>
      <dgm:spPr/>
      <dgm:t>
        <a:bodyPr/>
        <a:lstStyle/>
        <a:p>
          <a:endParaRPr lang="ru-RU"/>
        </a:p>
      </dgm:t>
    </dgm:pt>
    <dgm:pt modelId="{2CA29891-5B97-4B27-8BEC-2D002550FEF0}" type="pres">
      <dgm:prSet presAssocID="{22793E13-0DB5-41B0-9DAE-195EAEBB394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83085-DE34-482F-88AB-74A641F5B101}" type="pres">
      <dgm:prSet presAssocID="{22793E13-0DB5-41B0-9DAE-195EAEBB394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9D4AE3A7-FD47-439B-A6C9-FF3EE4BF9CDD}" type="presOf" srcId="{EFC43B72-A882-41CD-9285-5995C4F21A71}" destId="{B9BABC2E-EC0F-4FE7-AF2F-4B1D8CAAC567}" srcOrd="0" destOrd="0" presId="urn:microsoft.com/office/officeart/2005/8/layout/matrix1"/>
    <dgm:cxn modelId="{506E11FD-05F1-43D6-BE14-80B66B9D6EFA}" srcId="{22793E13-0DB5-41B0-9DAE-195EAEBB3946}" destId="{EBAD3F10-ED41-4E07-B468-7BA57CC6DE38}" srcOrd="0" destOrd="0" parTransId="{ADC1386B-4E8E-4880-A79E-8C6DCFE1274F}" sibTransId="{5324C60B-1090-4666-B155-BC786887C68C}"/>
    <dgm:cxn modelId="{AABAF237-32FD-4F36-BB8C-D9AE85CAFDD2}" srcId="{EBAD3F10-ED41-4E07-B468-7BA57CC6DE38}" destId="{EFC43B72-A882-41CD-9285-5995C4F21A71}" srcOrd="1" destOrd="0" parTransId="{8CFC5C3F-CDA5-44E0-B214-8B618BB2C9B3}" sibTransId="{25C9EA95-262F-438E-97D1-6917C166717E}"/>
    <dgm:cxn modelId="{DA76D8A4-4174-4AC9-BB79-C7B2E9F21151}" type="presOf" srcId="{5FD560D8-1512-4087-BE0F-463638C3BAF6}" destId="{1991C14F-A571-45FB-AE91-EE2825A2B414}" srcOrd="1" destOrd="0" presId="urn:microsoft.com/office/officeart/2005/8/layout/matrix1"/>
    <dgm:cxn modelId="{429F639E-3743-4943-8B26-7E92D805C830}" type="presOf" srcId="{EBAD3F10-ED41-4E07-B468-7BA57CC6DE38}" destId="{21783085-DE34-482F-88AB-74A641F5B101}" srcOrd="0" destOrd="0" presId="urn:microsoft.com/office/officeart/2005/8/layout/matrix1"/>
    <dgm:cxn modelId="{CF235CE2-23AA-45EF-A353-AFC21CF4BB18}" srcId="{EBAD3F10-ED41-4E07-B468-7BA57CC6DE38}" destId="{EDB4F8E6-9E3C-4BD1-9263-ED89F7DA0286}" srcOrd="3" destOrd="0" parTransId="{2930A718-3D4C-4DD4-9A0E-BF63FF1EDD34}" sibTransId="{16C88A4F-8097-4093-B9B9-4F390A64C99D}"/>
    <dgm:cxn modelId="{A570DB21-41ED-4CAD-A5C1-9125AB3DAF83}" type="presOf" srcId="{EFC43B72-A882-41CD-9285-5995C4F21A71}" destId="{10590AA1-C9C2-4558-B9D5-FCBB292473C8}" srcOrd="1" destOrd="0" presId="urn:microsoft.com/office/officeart/2005/8/layout/matrix1"/>
    <dgm:cxn modelId="{271471BD-63C5-489A-8FE8-E30DD285C035}" type="presOf" srcId="{EDB4F8E6-9E3C-4BD1-9263-ED89F7DA0286}" destId="{2CA29891-5B97-4B27-8BEC-2D002550FEF0}" srcOrd="1" destOrd="0" presId="urn:microsoft.com/office/officeart/2005/8/layout/matrix1"/>
    <dgm:cxn modelId="{8FB91A44-9D67-4E8E-A155-76BD59FC9AF8}" srcId="{EBAD3F10-ED41-4E07-B468-7BA57CC6DE38}" destId="{1C65896A-3B57-4CA5-975D-7F253733026D}" srcOrd="0" destOrd="0" parTransId="{191B97CE-EBDC-42DA-8B47-BD2F78051E34}" sibTransId="{FACB9067-6CA3-4BC3-8948-3882D19FCC83}"/>
    <dgm:cxn modelId="{036A0D88-DA1F-44ED-B691-88A012E32DA2}" type="presOf" srcId="{22793E13-0DB5-41B0-9DAE-195EAEBB3946}" destId="{F47CFEA2-5162-4158-9B49-4BAFEBA3F213}" srcOrd="0" destOrd="0" presId="urn:microsoft.com/office/officeart/2005/8/layout/matrix1"/>
    <dgm:cxn modelId="{ABC5EF25-C763-41BE-A509-3C61EC67A160}" type="presOf" srcId="{5FD560D8-1512-4087-BE0F-463638C3BAF6}" destId="{06D72F11-293E-4154-8186-83A9EE52ACFF}" srcOrd="0" destOrd="0" presId="urn:microsoft.com/office/officeart/2005/8/layout/matrix1"/>
    <dgm:cxn modelId="{6302DC16-5A07-4FAD-9F7D-25005B917F10}" type="presOf" srcId="{EDB4F8E6-9E3C-4BD1-9263-ED89F7DA0286}" destId="{B48D793B-4DFA-478D-AB17-8757C3EAB0E8}" srcOrd="0" destOrd="0" presId="urn:microsoft.com/office/officeart/2005/8/layout/matrix1"/>
    <dgm:cxn modelId="{D8D10A18-E194-48B4-8E70-A8C1ACB593ED}" type="presOf" srcId="{1C65896A-3B57-4CA5-975D-7F253733026D}" destId="{B3AEF7B4-3633-43F8-BA0D-67CBE338C46B}" srcOrd="1" destOrd="0" presId="urn:microsoft.com/office/officeart/2005/8/layout/matrix1"/>
    <dgm:cxn modelId="{9AF3656E-6392-4973-B24D-F76D5CD5E194}" srcId="{EBAD3F10-ED41-4E07-B468-7BA57CC6DE38}" destId="{5FD560D8-1512-4087-BE0F-463638C3BAF6}" srcOrd="2" destOrd="0" parTransId="{1A4F4282-6285-4BC0-8E16-BE207FE3CEA4}" sibTransId="{11125632-A850-44CA-AB10-137310B493EA}"/>
    <dgm:cxn modelId="{C99ED0B9-8287-4D98-B93B-57388903044E}" type="presOf" srcId="{1C65896A-3B57-4CA5-975D-7F253733026D}" destId="{0B2AC334-BE0C-4DEE-A13E-C5662D3852A7}" srcOrd="0" destOrd="0" presId="urn:microsoft.com/office/officeart/2005/8/layout/matrix1"/>
    <dgm:cxn modelId="{EA85A03C-E668-4FAA-B197-AFF14CDB45C1}" type="presParOf" srcId="{F47CFEA2-5162-4158-9B49-4BAFEBA3F213}" destId="{DE8CA74F-3DDC-4035-B299-9197FC0E9067}" srcOrd="0" destOrd="0" presId="urn:microsoft.com/office/officeart/2005/8/layout/matrix1"/>
    <dgm:cxn modelId="{9F69DCA1-C32E-4C68-A259-1CC8D298BC37}" type="presParOf" srcId="{DE8CA74F-3DDC-4035-B299-9197FC0E9067}" destId="{0B2AC334-BE0C-4DEE-A13E-C5662D3852A7}" srcOrd="0" destOrd="0" presId="urn:microsoft.com/office/officeart/2005/8/layout/matrix1"/>
    <dgm:cxn modelId="{158CC80B-BC40-4E84-830B-71300BE7A0AC}" type="presParOf" srcId="{DE8CA74F-3DDC-4035-B299-9197FC0E9067}" destId="{B3AEF7B4-3633-43F8-BA0D-67CBE338C46B}" srcOrd="1" destOrd="0" presId="urn:microsoft.com/office/officeart/2005/8/layout/matrix1"/>
    <dgm:cxn modelId="{7AFBA40B-4DE8-4BD1-8410-42877A295BE9}" type="presParOf" srcId="{DE8CA74F-3DDC-4035-B299-9197FC0E9067}" destId="{B9BABC2E-EC0F-4FE7-AF2F-4B1D8CAAC567}" srcOrd="2" destOrd="0" presId="urn:microsoft.com/office/officeart/2005/8/layout/matrix1"/>
    <dgm:cxn modelId="{B2629E74-FE87-4F11-8C97-429AAC4E82D7}" type="presParOf" srcId="{DE8CA74F-3DDC-4035-B299-9197FC0E9067}" destId="{10590AA1-C9C2-4558-B9D5-FCBB292473C8}" srcOrd="3" destOrd="0" presId="urn:microsoft.com/office/officeart/2005/8/layout/matrix1"/>
    <dgm:cxn modelId="{3746116E-C3BC-453C-911F-5E3B298FDE02}" type="presParOf" srcId="{DE8CA74F-3DDC-4035-B299-9197FC0E9067}" destId="{06D72F11-293E-4154-8186-83A9EE52ACFF}" srcOrd="4" destOrd="0" presId="urn:microsoft.com/office/officeart/2005/8/layout/matrix1"/>
    <dgm:cxn modelId="{69A3FB68-3F61-48DA-BCFE-C9F41DD5A937}" type="presParOf" srcId="{DE8CA74F-3DDC-4035-B299-9197FC0E9067}" destId="{1991C14F-A571-45FB-AE91-EE2825A2B414}" srcOrd="5" destOrd="0" presId="urn:microsoft.com/office/officeart/2005/8/layout/matrix1"/>
    <dgm:cxn modelId="{28142BA2-ECB1-41E5-9C02-E40F10BABB48}" type="presParOf" srcId="{DE8CA74F-3DDC-4035-B299-9197FC0E9067}" destId="{B48D793B-4DFA-478D-AB17-8757C3EAB0E8}" srcOrd="6" destOrd="0" presId="urn:microsoft.com/office/officeart/2005/8/layout/matrix1"/>
    <dgm:cxn modelId="{E7A06D96-8461-4A40-86E9-1EF3DECDE361}" type="presParOf" srcId="{DE8CA74F-3DDC-4035-B299-9197FC0E9067}" destId="{2CA29891-5B97-4B27-8BEC-2D002550FEF0}" srcOrd="7" destOrd="0" presId="urn:microsoft.com/office/officeart/2005/8/layout/matrix1"/>
    <dgm:cxn modelId="{B6928D67-867F-4844-94D3-4F8CCCE2ACEA}" type="presParOf" srcId="{F47CFEA2-5162-4158-9B49-4BAFEBA3F213}" destId="{21783085-DE34-482F-88AB-74A641F5B10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2AC334-BE0C-4DEE-A13E-C5662D3852A7}">
      <dsp:nvSpPr>
        <dsp:cNvPr id="0" name=""/>
        <dsp:cNvSpPr/>
      </dsp:nvSpPr>
      <dsp:spPr>
        <a:xfrm rot="16200000">
          <a:off x="450050" y="-450050"/>
          <a:ext cx="2664295" cy="3564396"/>
        </a:xfrm>
        <a:prstGeom prst="round1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/>
            <a:t>предмет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/>
            <a:t>воздействия</a:t>
          </a:r>
        </a:p>
      </dsp:txBody>
      <dsp:txXfrm rot="16200000">
        <a:off x="783086" y="-783086"/>
        <a:ext cx="1998222" cy="3564396"/>
      </dsp:txXfrm>
    </dsp:sp>
    <dsp:sp modelId="{B9BABC2E-EC0F-4FE7-AF2F-4B1D8CAAC567}">
      <dsp:nvSpPr>
        <dsp:cNvPr id="0" name=""/>
        <dsp:cNvSpPr/>
      </dsp:nvSpPr>
      <dsp:spPr>
        <a:xfrm>
          <a:off x="3564396" y="0"/>
          <a:ext cx="3564396" cy="2664295"/>
        </a:xfrm>
        <a:prstGeom prst="round1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/>
            <a:t>средство</a:t>
          </a:r>
        </a:p>
      </dsp:txBody>
      <dsp:txXfrm>
        <a:off x="3564396" y="0"/>
        <a:ext cx="3564396" cy="1998222"/>
      </dsp:txXfrm>
    </dsp:sp>
    <dsp:sp modelId="{06D72F11-293E-4154-8186-83A9EE52ACFF}">
      <dsp:nvSpPr>
        <dsp:cNvPr id="0" name=""/>
        <dsp:cNvSpPr/>
      </dsp:nvSpPr>
      <dsp:spPr>
        <a:xfrm rot="10800000">
          <a:off x="0" y="2664295"/>
          <a:ext cx="3564396" cy="2664295"/>
        </a:xfrm>
        <a:prstGeom prst="round1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/>
            <a:t>способ действия</a:t>
          </a:r>
        </a:p>
      </dsp:txBody>
      <dsp:txXfrm rot="10800000">
        <a:off x="0" y="3330369"/>
        <a:ext cx="3564396" cy="1998222"/>
      </dsp:txXfrm>
    </dsp:sp>
    <dsp:sp modelId="{B48D793B-4DFA-478D-AB17-8757C3EAB0E8}">
      <dsp:nvSpPr>
        <dsp:cNvPr id="0" name=""/>
        <dsp:cNvSpPr/>
      </dsp:nvSpPr>
      <dsp:spPr>
        <a:xfrm rot="5400000">
          <a:off x="4014446" y="2214245"/>
          <a:ext cx="2664295" cy="3564396"/>
        </a:xfrm>
        <a:prstGeom prst="round1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/>
            <a:t>конечный результат</a:t>
          </a:r>
        </a:p>
      </dsp:txBody>
      <dsp:txXfrm rot="5400000">
        <a:off x="4347483" y="2547282"/>
        <a:ext cx="1998222" cy="3564396"/>
      </dsp:txXfrm>
    </dsp:sp>
    <dsp:sp modelId="{21783085-DE34-482F-88AB-74A641F5B101}">
      <dsp:nvSpPr>
        <dsp:cNvPr id="0" name=""/>
        <dsp:cNvSpPr/>
      </dsp:nvSpPr>
      <dsp:spPr>
        <a:xfrm>
          <a:off x="2495077" y="1998221"/>
          <a:ext cx="2138637" cy="1332147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/>
            <a:t>Цель</a:t>
          </a:r>
        </a:p>
      </dsp:txBody>
      <dsp:txXfrm>
        <a:off x="2495077" y="1998221"/>
        <a:ext cx="2138637" cy="133214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2AC334-BE0C-4DEE-A13E-C5662D3852A7}">
      <dsp:nvSpPr>
        <dsp:cNvPr id="0" name=""/>
        <dsp:cNvSpPr/>
      </dsp:nvSpPr>
      <dsp:spPr>
        <a:xfrm rot="16200000">
          <a:off x="432048" y="-432048"/>
          <a:ext cx="3060340" cy="3924436"/>
        </a:xfrm>
        <a:prstGeom prst="round1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/>
            <a:t>безударные окончания имён прилагательных </a:t>
          </a:r>
        </a:p>
      </dsp:txBody>
      <dsp:txXfrm rot="16200000">
        <a:off x="814590" y="-814590"/>
        <a:ext cx="2295255" cy="3924436"/>
      </dsp:txXfrm>
    </dsp:sp>
    <dsp:sp modelId="{B9BABC2E-EC0F-4FE7-AF2F-4B1D8CAAC567}">
      <dsp:nvSpPr>
        <dsp:cNvPr id="0" name=""/>
        <dsp:cNvSpPr/>
      </dsp:nvSpPr>
      <dsp:spPr>
        <a:xfrm>
          <a:off x="3924436" y="0"/>
          <a:ext cx="3924436" cy="3060340"/>
        </a:xfrm>
        <a:prstGeom prst="round1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/>
            <a:t>постановка опыта, наблюдения, исследование</a:t>
          </a:r>
        </a:p>
      </dsp:txBody>
      <dsp:txXfrm>
        <a:off x="3924436" y="0"/>
        <a:ext cx="3924436" cy="2295255"/>
      </dsp:txXfrm>
    </dsp:sp>
    <dsp:sp modelId="{06D72F11-293E-4154-8186-83A9EE52ACFF}">
      <dsp:nvSpPr>
        <dsp:cNvPr id="0" name=""/>
        <dsp:cNvSpPr/>
      </dsp:nvSpPr>
      <dsp:spPr>
        <a:xfrm rot="10800000">
          <a:off x="0" y="3060340"/>
          <a:ext cx="3924436" cy="3060340"/>
        </a:xfrm>
        <a:prstGeom prst="round1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>
              <a:latin typeface="Times New Roman" pitchFamily="18" charset="0"/>
              <a:cs typeface="Times New Roman" pitchFamily="18" charset="0"/>
            </a:rPr>
            <a:t>вопрос подсказка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>
              <a:latin typeface="Times New Roman" pitchFamily="18" charset="0"/>
              <a:cs typeface="Times New Roman" pitchFamily="18" charset="0"/>
            </a:rPr>
            <a:t>вопрос подсказывает, но не всегда точно</a:t>
          </a:r>
        </a:p>
      </dsp:txBody>
      <dsp:txXfrm rot="10800000">
        <a:off x="0" y="3825424"/>
        <a:ext cx="3924436" cy="2295255"/>
      </dsp:txXfrm>
    </dsp:sp>
    <dsp:sp modelId="{B48D793B-4DFA-478D-AB17-8757C3EAB0E8}">
      <dsp:nvSpPr>
        <dsp:cNvPr id="0" name=""/>
        <dsp:cNvSpPr/>
      </dsp:nvSpPr>
      <dsp:spPr>
        <a:xfrm rot="5400000">
          <a:off x="4356484" y="2628291"/>
          <a:ext cx="3060340" cy="3924436"/>
        </a:xfrm>
        <a:prstGeom prst="round1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/>
            <a:t>осознанное употребление имён прилагательных, орфографические умения</a:t>
          </a:r>
        </a:p>
      </dsp:txBody>
      <dsp:txXfrm rot="5400000">
        <a:off x="4739026" y="3010834"/>
        <a:ext cx="2295255" cy="3924436"/>
      </dsp:txXfrm>
    </dsp:sp>
    <dsp:sp modelId="{21783085-DE34-482F-88AB-74A641F5B101}">
      <dsp:nvSpPr>
        <dsp:cNvPr id="0" name=""/>
        <dsp:cNvSpPr/>
      </dsp:nvSpPr>
      <dsp:spPr>
        <a:xfrm>
          <a:off x="2747105" y="2295254"/>
          <a:ext cx="2354661" cy="153017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  <a:endParaRPr lang="ru-RU" sz="28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47105" y="2295254"/>
        <a:ext cx="2354661" cy="15301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F3619-4D32-4BD8-BE33-D8402C81FB7C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2F821-964E-4D9E-B3E9-F902D3ED3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2F821-964E-4D9E-B3E9-F902D3ED322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2F821-964E-4D9E-B3E9-F902D3ED322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25D8042-CEA4-4E08-BA6A-356DB97E1ABF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BAF54A-6134-4C19-9725-A7506C67FA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o-ua.com/gallery/d/17919-2/IMG_4341.jpg" TargetMode="External"/><Relationship Id="rId2" Type="http://schemas.openxmlformats.org/officeDocument/2006/relationships/hyperlink" Target="http://www.gnpbu.ru/events/2014/ushinsky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908720"/>
            <a:ext cx="6984776" cy="1894362"/>
          </a:xfrm>
        </p:spPr>
        <p:txBody>
          <a:bodyPr>
            <a:noAutofit/>
          </a:bodyPr>
          <a:lstStyle/>
          <a:p>
            <a:r>
              <a:rPr lang="ru-RU" sz="4400" cap="none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Целеполагание</a:t>
            </a:r>
            <a:r>
              <a:rPr lang="ru-RU" sz="44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br>
              <a:rPr lang="ru-RU" sz="44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44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структуре современного урока</a:t>
            </a:r>
            <a:endParaRPr lang="ru-RU" sz="4400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284984"/>
            <a:ext cx="6172200" cy="3089938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Из опыта работы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bg1">
                    <a:lumMod val="50000"/>
                  </a:schemeClr>
                </a:solidFill>
              </a:rPr>
              <a:t>Вивдыч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С.В. учитель начальных классов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МОБУ СОШ №1 с. Ивановка Амурской области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2016 год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67544" y="332656"/>
          <a:ext cx="7848872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23528" y="3807038"/>
            <a:ext cx="820891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   «Удовлетворите всем желаниям человека, но отнимите у него цель в жизни и посмотрите, каким несчастным и ничтожным существом явиться он. Следовательно, не удовлетворение желаний — то, что обыкновенно называют счастьем, а цель в жизни является сердцевиной человеческого достоинства и человеческого счастья»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К. Д. Ушинский 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5604" name="Picture 4" descr="http://po-ua.com/gallery/d/17919-2/IMG_43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60648"/>
            <a:ext cx="5400600" cy="3297865"/>
          </a:xfrm>
          <a:prstGeom prst="rect">
            <a:avLst/>
          </a:prstGeom>
          <a:noFill/>
        </p:spPr>
      </p:pic>
      <p:pic>
        <p:nvPicPr>
          <p:cNvPr id="25608" name="Picture 8" descr="http://www.gnpbu.ru/events/2014/ushinsky.pn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6149824" y="269058"/>
            <a:ext cx="2382616" cy="322353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рисунки: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К. Д. Ушинский - </a:t>
            </a:r>
            <a:r>
              <a:rPr lang="en-US" dirty="0" smtClean="0">
                <a:hlinkClick r:id="rId2"/>
              </a:rPr>
              <a:t>http://www.gnpbu.ru/events/2014/ushinsky.png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http://po-ua.com/gallery/d/17919-2/IMG_4341.jpg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210146"/>
          </a:xfrm>
        </p:spPr>
        <p:txBody>
          <a:bodyPr>
            <a:noAutofit/>
          </a:bodyPr>
          <a:lstStyle/>
          <a:p>
            <a:r>
              <a:rPr lang="ru-RU" sz="2000" dirty="0" smtClean="0"/>
              <a:t>Стратегической целью современного развивающего обучения является воспитание личности ребенка как субъекта жизнедеятельности. </a:t>
            </a:r>
            <a:endParaRPr lang="ru-RU" sz="2000" dirty="0"/>
          </a:p>
        </p:txBody>
      </p:sp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179512" y="1773088"/>
            <a:ext cx="8280400" cy="4535910"/>
            <a:chOff x="-195" y="6610"/>
            <a:chExt cx="13040" cy="7145"/>
          </a:xfrm>
        </p:grpSpPr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614" y="8290"/>
              <a:ext cx="3402" cy="1701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ru-RU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планирование деятельности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9443" y="10126"/>
              <a:ext cx="3402" cy="1701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коррекция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3732" y="10012"/>
              <a:ext cx="4918" cy="2906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целеполагание</a:t>
              </a: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- процесс выявления целей и задач субъектов деятельности (учителя и ученика), их предъявления друг другу, согласования и достижения. Оно должно быть субъектным и соответствовать планируемому</a:t>
              </a:r>
              <a:r>
                <a:rPr kumimoji="0" lang="ru-RU" sz="10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результату.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-195" y="10126"/>
              <a:ext cx="3402" cy="1701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контроль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8990" y="11941"/>
              <a:ext cx="3402" cy="1701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прогнозирование результата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8650" y="8198"/>
              <a:ext cx="3402" cy="1701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оценка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145" y="12054"/>
              <a:ext cx="3402" cy="1701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волевая </a:t>
              </a:r>
              <a:r>
                <a:rPr kumimoji="0" lang="ru-RU" sz="1400" b="1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саморегуляция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50" name="AutoShape 26"/>
            <p:cNvCxnSpPr>
              <a:cxnSpLocks noChangeShapeType="1"/>
              <a:stCxn id="1056" idx="4"/>
              <a:endCxn id="1045" idx="0"/>
            </p:cNvCxnSpPr>
            <p:nvPr/>
          </p:nvCxnSpPr>
          <p:spPr bwMode="auto">
            <a:xfrm flipH="1">
              <a:off x="6191" y="8717"/>
              <a:ext cx="15" cy="12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51" name="AutoShape 27"/>
            <p:cNvCxnSpPr>
              <a:cxnSpLocks noChangeShapeType="1"/>
            </p:cNvCxnSpPr>
            <p:nvPr/>
          </p:nvCxnSpPr>
          <p:spPr bwMode="auto">
            <a:xfrm>
              <a:off x="7289" y="8651"/>
              <a:ext cx="2381" cy="18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52" name="AutoShape 28"/>
            <p:cNvCxnSpPr>
              <a:cxnSpLocks noChangeShapeType="1"/>
              <a:endCxn id="1046" idx="7"/>
            </p:cNvCxnSpPr>
            <p:nvPr/>
          </p:nvCxnSpPr>
          <p:spPr bwMode="auto">
            <a:xfrm flipH="1">
              <a:off x="2708" y="8402"/>
              <a:ext cx="2855" cy="19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53" name="AutoShape 29"/>
            <p:cNvCxnSpPr>
              <a:cxnSpLocks noChangeShapeType="1"/>
              <a:stCxn id="1056" idx="5"/>
              <a:endCxn id="1048" idx="1"/>
            </p:cNvCxnSpPr>
            <p:nvPr/>
          </p:nvCxnSpPr>
          <p:spPr bwMode="auto">
            <a:xfrm>
              <a:off x="7904" y="8408"/>
              <a:ext cx="1244" cy="3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54" name="AutoShape 30"/>
            <p:cNvCxnSpPr>
              <a:cxnSpLocks noChangeShapeType="1"/>
            </p:cNvCxnSpPr>
            <p:nvPr/>
          </p:nvCxnSpPr>
          <p:spPr bwMode="auto">
            <a:xfrm flipH="1">
              <a:off x="2640" y="8402"/>
              <a:ext cx="2998" cy="37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55" name="AutoShape 31"/>
            <p:cNvCxnSpPr>
              <a:cxnSpLocks noChangeShapeType="1"/>
              <a:endCxn id="1047" idx="1"/>
            </p:cNvCxnSpPr>
            <p:nvPr/>
          </p:nvCxnSpPr>
          <p:spPr bwMode="auto">
            <a:xfrm>
              <a:off x="6722" y="8765"/>
              <a:ext cx="2766" cy="34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3803" y="6610"/>
              <a:ext cx="4805" cy="2107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Регулятивные учебные действия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57" name="AutoShape 33"/>
            <p:cNvCxnSpPr>
              <a:cxnSpLocks noChangeShapeType="1"/>
              <a:stCxn id="1056" idx="3"/>
              <a:endCxn id="1043" idx="7"/>
            </p:cNvCxnSpPr>
            <p:nvPr/>
          </p:nvCxnSpPr>
          <p:spPr bwMode="auto">
            <a:xfrm flipH="1">
              <a:off x="3518" y="8408"/>
              <a:ext cx="989" cy="13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297862"/>
            <a:ext cx="806489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Согласно требованиям к современному уроку деятельность учителя по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целеполаганию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соответствует следующему: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направленность цели на ожидаемый и диагностический результат обучения;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представление задач урока как системы действий учителя по достижению цели;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реальность выполнения поставленной цели в течение урока;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соответствие цели урока возможностям, способностям, потребностям учащихся.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735712"/>
          <a:ext cx="8568952" cy="55016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296144"/>
                <a:gridCol w="3816816"/>
                <a:gridCol w="3455992"/>
              </a:tblGrid>
              <a:tr h="6840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Основные категории учебных целей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Характеристика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целей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Ключевые слова для постановки целей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</a:tr>
              <a:tr h="16611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</a:rPr>
                        <a:t>Образова-тельная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 pitchFamily="34" charset="0"/>
                        </a:rPr>
                        <a:t>Формирование программных знаний и умений на уровне знания, понимания, применения.</a:t>
                      </a:r>
                      <a:endParaRPr lang="ru-RU" sz="18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 pitchFamily="34" charset="0"/>
                        </a:rPr>
                        <a:t>Повторить, </a:t>
                      </a:r>
                      <a:r>
                        <a:rPr lang="ru-RU" sz="1800" dirty="0" smtClean="0">
                          <a:latin typeface="Arial Narrow" pitchFamily="34" charset="0"/>
                        </a:rPr>
                        <a:t>дать</a:t>
                      </a:r>
                      <a:r>
                        <a:rPr lang="ru-RU" sz="1800" baseline="0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ru-RU" sz="1800" dirty="0" smtClean="0">
                          <a:latin typeface="Arial Narrow" pitchFamily="34" charset="0"/>
                        </a:rPr>
                        <a:t>определение, </a:t>
                      </a:r>
                      <a:r>
                        <a:rPr lang="ru-RU" sz="1800" dirty="0">
                          <a:latin typeface="Arial Narrow" pitchFamily="34" charset="0"/>
                        </a:rPr>
                        <a:t>познакомить, </a:t>
                      </a:r>
                      <a:r>
                        <a:rPr lang="ru-RU" sz="1800" dirty="0" smtClean="0">
                          <a:latin typeface="Arial Narrow" pitchFamily="34" charset="0"/>
                        </a:rPr>
                        <a:t>описать,</a:t>
                      </a:r>
                      <a:r>
                        <a:rPr lang="ru-RU" sz="1800" baseline="0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ru-RU" sz="1800" dirty="0" smtClean="0">
                          <a:latin typeface="Arial Narrow" pitchFamily="34" charset="0"/>
                        </a:rPr>
                        <a:t>объяснить, </a:t>
                      </a:r>
                      <a:r>
                        <a:rPr lang="ru-RU" sz="1800" dirty="0">
                          <a:latin typeface="Arial Narrow" pitchFamily="34" charset="0"/>
                        </a:rPr>
                        <a:t>демонстрировать, использовать, проконтролировать, обеспечить, закрепить.</a:t>
                      </a:r>
                      <a:endParaRPr lang="ru-RU" sz="18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</a:tr>
              <a:tr h="13681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</a:rPr>
                        <a:t>Развива-ющая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 pitchFamily="34" charset="0"/>
                        </a:rPr>
                        <a:t>Формирование двигательной (моторики), манипулятивной деятельности, нервно-мышечной координации; развитие навыков письма, речевых навыков, развитие мыслительных операций.</a:t>
                      </a:r>
                      <a:endParaRPr lang="ru-RU" sz="18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 pitchFamily="34" charset="0"/>
                        </a:rPr>
                        <a:t>Обеспечить развитие, способствовать формированию умений.</a:t>
                      </a:r>
                      <a:endParaRPr lang="ru-RU" sz="18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</a:tr>
              <a:tr h="13681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</a:rPr>
                        <a:t>Воспита-тельная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 pitchFamily="34" charset="0"/>
                        </a:rPr>
                        <a:t>Формирование эмоционально-личностного отношения к явлениям окружающего мира, формирование интересов и склонностей, переживание тех или иных чувств.</a:t>
                      </a:r>
                      <a:endParaRPr lang="ru-RU" sz="18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 pitchFamily="34" charset="0"/>
                        </a:rPr>
                        <a:t>Обеспечить, содействовать формированию, стимулировать.</a:t>
                      </a:r>
                      <a:endParaRPr lang="ru-RU" sz="18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54429" marR="54429" marT="0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99592" y="764704"/>
          <a:ext cx="712879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188640"/>
            <a:ext cx="8460432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</a:t>
            </a:r>
            <a:r>
              <a:rPr kumimoji="0" lang="ru-RU" sz="3200" b="1" i="0" u="sng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должна быть конкретной, чётко сформулированной.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формулировки цели должно быть понятно достигнута она в конкретный момент или нет.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3.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 ставить достижимые цели, т. е. такие цели, которые можно достичь, хотя бы и с малой вероятностью. Необходимо иметь в виду, что недостижимая в данный момент цель, может стать достижимой в будущем.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4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Формулировать цели надо позитивно. Рассчитывать нужно только на себя. Уверенность в успехе увеличивает шансы успеха в несколько раз.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5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должна быть соотнесена с конкретным сроком её достижения. В этом правиле заложена возможность своевременной корректировки цели и методов её достижения.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307677"/>
            <a:ext cx="828092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ема курса: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Продолжаем разговор об именах существительных и именах прилагательных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Тематика уроков №13-15: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Выбор буквы в безударном окончании имени прилагательного (Как не ошибаться в безударных окончаниях имён прилагательных?).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Центральный вопрос раздела: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обучение правописанию безударных падежных окончаний имён существительных и имён прилагательных.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данных уроков: 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800" dirty="0" smtClean="0"/>
              <a:t>     «</a:t>
            </a:r>
            <a:r>
              <a:rPr lang="ru-RU" sz="2800" dirty="0"/>
              <a:t>Отработать способ действия для решения орфографической задачи в  безударных окончаниях имен прилагательных. </a:t>
            </a: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51520" y="2186861"/>
            <a:ext cx="82809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риемы по формированию действия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целеполагания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: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79512" y="3129349"/>
            <a:ext cx="849694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«Тема-вопрос»,</a:t>
            </a:r>
            <a:r>
              <a:rPr lang="ru-RU" sz="28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«Работа над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понятием»,</a:t>
            </a:r>
            <a:r>
              <a:rPr lang="ru-RU" sz="28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«Яркое пятно»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«Исключение»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«Домысливание»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28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«Моделирование жизненной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ситуации»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28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«Группировка»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«Собери слово»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28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«Проблема предыдущего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урока»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28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«Демонстрация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множественности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смыслов слова»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«Проблемная ситуация»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9512" y="175280"/>
            <a:ext cx="842493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Проблемная ситуация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Введение в урок проблемного диалога необходимо для определения учащимися границ знания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незнания. Создание на уроке проблемной ситуации дает возможность учащемуся сформулировать цель занятия и его тему.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51520" y="3486487"/>
            <a:ext cx="83529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этапы представленных уроков работали на результат: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Отработать способ действия для решения орфографической задачи 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безударных окончаниях имен прилагательных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628</Words>
  <Application>Microsoft Office PowerPoint</Application>
  <PresentationFormat>Экран (4:3)</PresentationFormat>
  <Paragraphs>81</Paragraphs>
  <Slides>12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Целеполагание  в структуре современного урока</vt:lpstr>
      <vt:lpstr>Стратегической целью современного развивающего обучения является воспитание личности ребенка как субъекта жизнедеятельности.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Используемые рисунки: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Целеполагание  в структуре современного урока</dc:title>
  <dc:creator>Юлия</dc:creator>
  <cp:lastModifiedBy>Юлия</cp:lastModifiedBy>
  <cp:revision>6</cp:revision>
  <dcterms:created xsi:type="dcterms:W3CDTF">2016-04-19T13:09:50Z</dcterms:created>
  <dcterms:modified xsi:type="dcterms:W3CDTF">2016-04-19T13:59:57Z</dcterms:modified>
</cp:coreProperties>
</file>