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8" r:id="rId13"/>
    <p:sldId id="267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B464F6-E948-4DA4-A341-A8339C9DC438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D641D0-438E-46F5-A7A1-AAF43CF46C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276871"/>
            <a:ext cx="6931496" cy="2952329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Насекомые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54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/>
              <a:t>Летит птица — Нос долог,</a:t>
            </a:r>
          </a:p>
          <a:p>
            <a:pPr algn="ctr"/>
            <a:r>
              <a:rPr lang="ru-RU" sz="4400" dirty="0"/>
              <a:t>Голос тонок,</a:t>
            </a:r>
          </a:p>
          <a:p>
            <a:pPr algn="ctr"/>
            <a:r>
              <a:rPr lang="ru-RU" sz="4400" dirty="0"/>
              <a:t>Кто убьет —</a:t>
            </a:r>
          </a:p>
          <a:p>
            <a:pPr algn="ctr"/>
            <a:r>
              <a:rPr lang="ru-RU" sz="4400" dirty="0"/>
              <a:t>Свою кровь прольет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498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           КОМАР</a:t>
            </a:r>
            <a:endParaRPr lang="ru-RU" sz="4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616869"/>
            <a:ext cx="6610350" cy="4400550"/>
          </a:xfrm>
        </p:spPr>
      </p:pic>
    </p:spTree>
    <p:extLst>
      <p:ext uri="{BB962C8B-B14F-4D97-AF65-F5344CB8AC3E}">
        <p14:creationId xmlns:p14="http://schemas.microsoft.com/office/powerpoint/2010/main" val="26918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Голубой </a:t>
            </a:r>
            <a:r>
              <a:rPr lang="ru-RU" sz="5400" dirty="0" err="1"/>
              <a:t>аэропланчик</a:t>
            </a:r>
            <a:endParaRPr lang="ru-RU" sz="5400" dirty="0"/>
          </a:p>
          <a:p>
            <a:pPr algn="ctr"/>
            <a:r>
              <a:rPr lang="ru-RU" sz="5400" dirty="0"/>
              <a:t>Сел на белый одуванчик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10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6524736" cy="4616251"/>
          </a:xfrm>
        </p:spPr>
      </p:pic>
    </p:spTree>
    <p:extLst>
      <p:ext uri="{BB962C8B-B14F-4D97-AF65-F5344CB8AC3E}">
        <p14:creationId xmlns:p14="http://schemas.microsoft.com/office/powerpoint/2010/main" val="121562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Может в яблоко залезть,</a:t>
            </a:r>
          </a:p>
          <a:p>
            <a:pPr algn="ctr"/>
            <a:r>
              <a:rPr lang="ru-RU" sz="4800" dirty="0"/>
              <a:t>А потом его же съесть:</a:t>
            </a:r>
          </a:p>
          <a:p>
            <a:pPr algn="ctr"/>
            <a:r>
              <a:rPr lang="ru-RU" sz="4800" dirty="0"/>
              <a:t>Все, что вкусно, выедает</a:t>
            </a:r>
          </a:p>
          <a:p>
            <a:pPr algn="ctr"/>
            <a:r>
              <a:rPr lang="ru-RU" sz="4800" dirty="0"/>
              <a:t>И обратно выползает.</a:t>
            </a:r>
          </a:p>
        </p:txBody>
      </p:sp>
    </p:spTree>
    <p:extLst>
      <p:ext uri="{BB962C8B-B14F-4D97-AF65-F5344CB8AC3E}">
        <p14:creationId xmlns:p14="http://schemas.microsoft.com/office/powerpoint/2010/main" val="10818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Гусеница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8" y="1554163"/>
            <a:ext cx="6339823" cy="4525962"/>
          </a:xfrm>
        </p:spPr>
      </p:pic>
    </p:spTree>
    <p:extLst>
      <p:ext uri="{BB962C8B-B14F-4D97-AF65-F5344CB8AC3E}">
        <p14:creationId xmlns:p14="http://schemas.microsoft.com/office/powerpoint/2010/main" val="378494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Не птичка, а с крыльями:</a:t>
            </a:r>
          </a:p>
          <a:p>
            <a:pPr algn="ctr"/>
            <a:r>
              <a:rPr lang="ru-RU" sz="5400" dirty="0"/>
              <a:t>Над цветами летает,</a:t>
            </a:r>
          </a:p>
          <a:p>
            <a:pPr algn="ctr"/>
            <a:r>
              <a:rPr lang="ru-RU" sz="5400" dirty="0"/>
              <a:t>Нектар собирает.</a:t>
            </a:r>
          </a:p>
        </p:txBody>
      </p:sp>
    </p:spTree>
    <p:extLst>
      <p:ext uri="{BB962C8B-B14F-4D97-AF65-F5344CB8AC3E}">
        <p14:creationId xmlns:p14="http://schemas.microsoft.com/office/powerpoint/2010/main" val="192243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       Бабочка</a:t>
            </a:r>
            <a:endParaRPr lang="ru-RU" sz="4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246" y="1554163"/>
            <a:ext cx="5791907" cy="4525962"/>
          </a:xfrm>
        </p:spPr>
      </p:pic>
    </p:spTree>
    <p:extLst>
      <p:ext uri="{BB962C8B-B14F-4D97-AF65-F5344CB8AC3E}">
        <p14:creationId xmlns:p14="http://schemas.microsoft.com/office/powerpoint/2010/main" val="5635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С ветки — на тропинку,</a:t>
            </a:r>
          </a:p>
          <a:p>
            <a:pPr algn="ctr"/>
            <a:r>
              <a:rPr lang="ru-RU" sz="4000" dirty="0"/>
              <a:t>Прыгает пружинка —</a:t>
            </a:r>
          </a:p>
          <a:p>
            <a:pPr algn="ctr"/>
            <a:r>
              <a:rPr lang="ru-RU" sz="4000" dirty="0"/>
              <a:t>Зеленая спинка,</a:t>
            </a:r>
          </a:p>
          <a:p>
            <a:pPr algn="ctr"/>
            <a:r>
              <a:rPr lang="ru-RU" sz="4000" dirty="0"/>
              <a:t>По травам и былинкам –</a:t>
            </a:r>
          </a:p>
          <a:p>
            <a:pPr algn="ctr"/>
            <a:r>
              <a:rPr lang="ru-RU" sz="4000" dirty="0"/>
              <a:t>Перепрыгнет и тропинку.</a:t>
            </a:r>
          </a:p>
        </p:txBody>
      </p:sp>
    </p:spTree>
    <p:extLst>
      <p:ext uri="{BB962C8B-B14F-4D97-AF65-F5344CB8AC3E}">
        <p14:creationId xmlns:p14="http://schemas.microsoft.com/office/powerpoint/2010/main" val="14468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                Кузнечик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0808"/>
            <a:ext cx="5796545" cy="4080768"/>
          </a:xfrm>
        </p:spPr>
      </p:pic>
    </p:spTree>
    <p:extLst>
      <p:ext uri="{BB962C8B-B14F-4D97-AF65-F5344CB8AC3E}">
        <p14:creationId xmlns:p14="http://schemas.microsoft.com/office/powerpoint/2010/main" val="418290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С утра жужжу,</a:t>
            </a:r>
          </a:p>
          <a:p>
            <a:pPr algn="ctr"/>
            <a:r>
              <a:rPr lang="ru-RU" sz="4800" dirty="0"/>
              <a:t>Цветы бужу.</a:t>
            </a:r>
          </a:p>
          <a:p>
            <a:pPr algn="ctr"/>
            <a:r>
              <a:rPr lang="ru-RU" sz="4800" dirty="0"/>
              <a:t>Кружу-кружу,</a:t>
            </a:r>
          </a:p>
          <a:p>
            <a:pPr algn="ctr"/>
            <a:r>
              <a:rPr lang="ru-RU" sz="4800" dirty="0"/>
              <a:t>Мед вожу.</a:t>
            </a:r>
          </a:p>
        </p:txBody>
      </p:sp>
    </p:spTree>
    <p:extLst>
      <p:ext uri="{BB962C8B-B14F-4D97-AF65-F5344CB8AC3E}">
        <p14:creationId xmlns:p14="http://schemas.microsoft.com/office/powerpoint/2010/main" val="191160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                 Пчела 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616624" cy="4207047"/>
          </a:xfrm>
        </p:spPr>
      </p:pic>
    </p:spTree>
    <p:extLst>
      <p:ext uri="{BB962C8B-B14F-4D97-AF65-F5344CB8AC3E}">
        <p14:creationId xmlns:p14="http://schemas.microsoft.com/office/powerpoint/2010/main" val="349631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Не моторы, а шумят,</a:t>
            </a:r>
          </a:p>
          <a:p>
            <a:pPr algn="ctr"/>
            <a:r>
              <a:rPr lang="ru-RU" sz="4800" dirty="0"/>
              <a:t>Не пилоты, а летят,</a:t>
            </a:r>
          </a:p>
          <a:p>
            <a:pPr algn="ctr"/>
            <a:r>
              <a:rPr lang="ru-RU" sz="4800" dirty="0"/>
              <a:t>Не змеи, а как обидишь – ужалят.</a:t>
            </a:r>
          </a:p>
        </p:txBody>
      </p:sp>
    </p:spTree>
    <p:extLst>
      <p:ext uri="{BB962C8B-B14F-4D97-AF65-F5344CB8AC3E}">
        <p14:creationId xmlns:p14="http://schemas.microsoft.com/office/powerpoint/2010/main" val="39476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                 ОСА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335091" cy="4008940"/>
          </a:xfrm>
        </p:spPr>
      </p:pic>
    </p:spTree>
    <p:extLst>
      <p:ext uri="{BB962C8B-B14F-4D97-AF65-F5344CB8AC3E}">
        <p14:creationId xmlns:p14="http://schemas.microsoft.com/office/powerpoint/2010/main" val="178003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125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Насекомые</vt:lpstr>
      <vt:lpstr>Презентация PowerPoint</vt:lpstr>
      <vt:lpstr>                  Бабочка</vt:lpstr>
      <vt:lpstr>Презентация PowerPoint</vt:lpstr>
      <vt:lpstr>                 Кузнечик</vt:lpstr>
      <vt:lpstr>Презентация PowerPoint</vt:lpstr>
      <vt:lpstr>                  Пчела </vt:lpstr>
      <vt:lpstr>Презентация PowerPoint</vt:lpstr>
      <vt:lpstr>                 ОСА</vt:lpstr>
      <vt:lpstr>Презентация PowerPoint</vt:lpstr>
      <vt:lpstr>                      КОМАР</vt:lpstr>
      <vt:lpstr>Презентация PowerPoint</vt:lpstr>
      <vt:lpstr>Презентация PowerPoint</vt:lpstr>
      <vt:lpstr>Презентация PowerPoint</vt:lpstr>
      <vt:lpstr>                             Гусеница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Дом</dc:creator>
  <cp:lastModifiedBy>Дом</cp:lastModifiedBy>
  <cp:revision>3</cp:revision>
  <dcterms:created xsi:type="dcterms:W3CDTF">2016-04-20T19:39:17Z</dcterms:created>
  <dcterms:modified xsi:type="dcterms:W3CDTF">2016-04-20T20:08:03Z</dcterms:modified>
</cp:coreProperties>
</file>