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BA65E9B-31DA-480C-9988-C2083BC03AEF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81DFB02-2119-47C3-A666-14B3C4EC4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600" dirty="0" smtClean="0"/>
              <a:t>Project on the theme World of my interests</a:t>
            </a:r>
            <a:r>
              <a:rPr lang="ru-RU" sz="1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5496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Made by </a:t>
            </a:r>
            <a:r>
              <a:rPr lang="en-US" sz="2600" dirty="0" err="1" smtClean="0"/>
              <a:t>Gorokhov</a:t>
            </a:r>
            <a:r>
              <a:rPr lang="en-US" sz="2600" dirty="0" smtClean="0"/>
              <a:t> Maxim </a:t>
            </a:r>
          </a:p>
          <a:p>
            <a:r>
              <a:rPr lang="en-US" sz="2600" dirty="0" smtClean="0"/>
              <a:t>Student of the 6 A form </a:t>
            </a:r>
          </a:p>
          <a:p>
            <a:r>
              <a:rPr lang="en-US" sz="2600" dirty="0" smtClean="0"/>
              <a:t>Class teacher</a:t>
            </a:r>
            <a:r>
              <a:rPr lang="ru-RU" sz="2600" dirty="0" smtClean="0"/>
              <a:t>: </a:t>
            </a:r>
          </a:p>
          <a:p>
            <a:r>
              <a:rPr lang="en-US" sz="2600" dirty="0" err="1" smtClean="0"/>
              <a:t>Protodiakonova</a:t>
            </a:r>
            <a:r>
              <a:rPr lang="en-US" sz="2600" dirty="0" smtClean="0"/>
              <a:t> Alexandra </a:t>
            </a:r>
            <a:r>
              <a:rPr lang="en-US" sz="2600" dirty="0" err="1" smtClean="0"/>
              <a:t>Nikolaevna</a:t>
            </a:r>
            <a:endParaRPr lang="en-US" sz="2600" dirty="0" smtClean="0"/>
          </a:p>
          <a:p>
            <a:r>
              <a:rPr lang="en-US" sz="2600" dirty="0" smtClean="0"/>
              <a:t>Supervisor: </a:t>
            </a:r>
            <a:r>
              <a:rPr lang="en-US" sz="2600" dirty="0" err="1" smtClean="0"/>
              <a:t>Ksenofontova</a:t>
            </a:r>
            <a:r>
              <a:rPr lang="en-US" sz="2600" dirty="0" smtClean="0"/>
              <a:t> </a:t>
            </a:r>
            <a:r>
              <a:rPr lang="en-US" sz="2600" dirty="0" err="1" smtClean="0"/>
              <a:t>NadejdaViktorovna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goal of the project : to tell about my interests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The tasks of the project are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1">
              <a:buNone/>
            </a:pPr>
            <a:r>
              <a:rPr lang="ru-RU" dirty="0" smtClean="0"/>
              <a:t>1)</a:t>
            </a:r>
            <a:r>
              <a:rPr lang="en-US" dirty="0" smtClean="0"/>
              <a:t> to cover my interest in Robotics</a:t>
            </a:r>
            <a:endParaRPr lang="ru-RU" dirty="0" smtClean="0"/>
          </a:p>
          <a:p>
            <a:r>
              <a:rPr lang="ru-RU" dirty="0" smtClean="0"/>
              <a:t>2)</a:t>
            </a:r>
            <a:r>
              <a:rPr lang="en-US" dirty="0" smtClean="0"/>
              <a:t>to highlight my interest in 3D-modelling</a:t>
            </a:r>
          </a:p>
          <a:p>
            <a:r>
              <a:rPr lang="ru-RU" dirty="0" smtClean="0"/>
              <a:t>3)</a:t>
            </a:r>
            <a:r>
              <a:rPr lang="en-US" dirty="0" smtClean="0"/>
              <a:t>to describe the usage of my interests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                    </a:t>
            </a:r>
            <a:r>
              <a:rPr lang="en-US" dirty="0" smtClean="0"/>
              <a:t>Robotics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Содержимое 3" descr="GoogleSketch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348880"/>
            <a:ext cx="3096344" cy="36010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Содержимое 3" descr="Mindstor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36004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23528" y="836712"/>
            <a:ext cx="2884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</a:t>
            </a:r>
            <a:r>
              <a:rPr lang="en-US" dirty="0" smtClean="0"/>
              <a:t>D </a:t>
            </a:r>
            <a:r>
              <a:rPr lang="en-US" b="1" dirty="0" err="1" smtClean="0"/>
              <a:t>modelling</a:t>
            </a:r>
            <a:endParaRPr lang="ru-RU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352928" cy="27363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Robotics –making robots of special </a:t>
            </a:r>
            <a:r>
              <a:rPr lang="en-US" dirty="0" err="1" smtClean="0"/>
              <a:t>constructors.We</a:t>
            </a:r>
            <a:r>
              <a:rPr lang="en-US" dirty="0" smtClean="0"/>
              <a:t> use </a:t>
            </a:r>
            <a:r>
              <a:rPr lang="ru-RU" dirty="0" smtClean="0"/>
              <a:t> Мы </a:t>
            </a:r>
            <a:r>
              <a:rPr lang="ru-RU" dirty="0" smtClean="0"/>
              <a:t>с </a:t>
            </a:r>
            <a:r>
              <a:rPr lang="ru-RU" dirty="0" smtClean="0"/>
              <a:t>LEGO </a:t>
            </a:r>
            <a:r>
              <a:rPr lang="en-US" dirty="0" err="1" smtClean="0"/>
              <a:t>Mindstorm</a:t>
            </a:r>
            <a:r>
              <a:rPr lang="en-US" dirty="0" smtClean="0"/>
              <a:t> sets</a:t>
            </a:r>
            <a:endParaRPr lang="en-US" dirty="0" smtClean="0"/>
          </a:p>
          <a:p>
            <a:r>
              <a:rPr lang="en-US" dirty="0" smtClean="0"/>
              <a:t>There are a lot of metallic and plastic items, engines</a:t>
            </a:r>
            <a:r>
              <a:rPr lang="en-US" dirty="0" smtClean="0"/>
              <a:t> and different remote controls and a programmed block. Using these sets one can create any robot and operate it via a </a:t>
            </a:r>
            <a:r>
              <a:rPr lang="en-US" dirty="0" err="1" smtClean="0"/>
              <a:t>smartphone</a:t>
            </a:r>
            <a:r>
              <a:rPr lang="en-US" dirty="0" smtClean="0"/>
              <a:t> or a remote control.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3131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284984"/>
            <a:ext cx="3096344" cy="3096344"/>
          </a:xfrm>
          <a:prstGeom prst="rect">
            <a:avLst/>
          </a:prstGeom>
        </p:spPr>
      </p:pic>
      <p:pic>
        <p:nvPicPr>
          <p:cNvPr id="5" name="Рисунок 4" descr="ev3_lis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501008"/>
            <a:ext cx="4321536" cy="288032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3933056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go to the Robotics section in </a:t>
            </a:r>
            <a:r>
              <a:rPr lang="en-US" dirty="0" err="1" smtClean="0"/>
              <a:t>Technics</a:t>
            </a:r>
            <a:r>
              <a:rPr lang="en-US" dirty="0" smtClean="0"/>
              <a:t> Centre.</a:t>
            </a:r>
            <a:endParaRPr lang="ru-RU" dirty="0" smtClean="0"/>
          </a:p>
          <a:p>
            <a:r>
              <a:rPr lang="en-US" dirty="0" smtClean="0"/>
              <a:t>We  prepare  to take part in robotic festivals.</a:t>
            </a:r>
            <a:endParaRPr lang="ru-RU" dirty="0" smtClean="0"/>
          </a:p>
          <a:p>
            <a:r>
              <a:rPr lang="en-US" dirty="0" smtClean="0"/>
              <a:t>We also study  robot programming and 3D </a:t>
            </a:r>
            <a:r>
              <a:rPr lang="en-US" dirty="0" err="1" smtClean="0"/>
              <a:t>modelling</a:t>
            </a:r>
            <a:r>
              <a:rPr lang="ru-RU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slider1.jpg"/>
          <p:cNvPicPr>
            <a:picLocks noChangeAspect="1"/>
          </p:cNvPicPr>
          <p:nvPr/>
        </p:nvPicPr>
        <p:blipFill>
          <a:blip r:embed="rId2" cstate="print"/>
          <a:srcRect l="16909"/>
          <a:stretch>
            <a:fillRect/>
          </a:stretch>
        </p:blipFill>
        <p:spPr>
          <a:xfrm>
            <a:off x="179512" y="836712"/>
            <a:ext cx="4246216" cy="2376264"/>
          </a:xfrm>
          <a:prstGeom prst="rect">
            <a:avLst/>
          </a:prstGeom>
        </p:spPr>
      </p:pic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836712"/>
            <a:ext cx="4216684" cy="2808312"/>
          </a:xfrm>
          <a:prstGeom prst="rect">
            <a:avLst/>
          </a:prstGeom>
        </p:spPr>
      </p:pic>
      <p:pic>
        <p:nvPicPr>
          <p:cNvPr id="5" name="Рисунок 4" descr="1-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429000"/>
            <a:ext cx="4248471" cy="2834337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052736"/>
            <a:ext cx="8136904" cy="22322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3D-</a:t>
            </a:r>
            <a:r>
              <a:rPr lang="en-US" dirty="0" err="1" smtClean="0"/>
              <a:t>modelling</a:t>
            </a:r>
            <a:r>
              <a:rPr lang="en-US" dirty="0" smtClean="0"/>
              <a:t> is a process </a:t>
            </a:r>
            <a:r>
              <a:rPr lang="ru-RU" dirty="0" smtClean="0"/>
              <a:t> </a:t>
            </a:r>
            <a:r>
              <a:rPr lang="en-US" dirty="0" smtClean="0"/>
              <a:t>of making 3-measured model of  an object. The goal is to create a visual  image of a desired object.</a:t>
            </a:r>
          </a:p>
          <a:p>
            <a:r>
              <a:rPr lang="en-US" dirty="0" smtClean="0"/>
              <a:t>With this graphics you can copy  a subject and carry </a:t>
            </a:r>
            <a:r>
              <a:rPr lang="en-US" dirty="0" smtClean="0"/>
              <a:t>out a new, unreal image  of the object.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en-US" dirty="0" smtClean="0"/>
              <a:t>At the Centre we learn to model houses using Sketch up </a:t>
            </a:r>
            <a:r>
              <a:rPr lang="en-US" dirty="0" err="1" smtClean="0"/>
              <a:t>programme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google-sketchup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429000"/>
            <a:ext cx="3917533" cy="2160240"/>
          </a:xfrm>
          <a:prstGeom prst="rect">
            <a:avLst/>
          </a:prstGeom>
        </p:spPr>
      </p:pic>
      <p:pic>
        <p:nvPicPr>
          <p:cNvPr id="5" name="Рисунок 4" descr="Sketchup2013_screensh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56992"/>
            <a:ext cx="4096436" cy="242951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Benefits of my interests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764705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My interest will help me to  study mechanics and physics, geometry and </a:t>
            </a:r>
            <a:r>
              <a:rPr lang="en-US" sz="1400" dirty="0" err="1" smtClean="0"/>
              <a:t>maths</a:t>
            </a:r>
            <a:r>
              <a:rPr lang="en-US" sz="1400" dirty="0" smtClean="0"/>
              <a:t>, programming.</a:t>
            </a:r>
          </a:p>
          <a:p>
            <a:endParaRPr lang="en-US" sz="1400" dirty="0" smtClean="0"/>
          </a:p>
          <a:p>
            <a:r>
              <a:rPr lang="en-US" sz="1400" dirty="0" smtClean="0"/>
              <a:t>They assist me being self-</a:t>
            </a:r>
            <a:r>
              <a:rPr lang="en-US" sz="1400" dirty="0" err="1" smtClean="0"/>
              <a:t>organised</a:t>
            </a:r>
            <a:r>
              <a:rPr lang="en-US" sz="1400" dirty="0" smtClean="0"/>
              <a:t>.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3</a:t>
            </a:r>
            <a:r>
              <a:rPr lang="en-US" sz="1400" dirty="0" smtClean="0"/>
              <a:t>D</a:t>
            </a:r>
            <a:r>
              <a:rPr lang="ru-RU" sz="1400" dirty="0" smtClean="0"/>
              <a:t> </a:t>
            </a:r>
            <a:r>
              <a:rPr lang="en-US" sz="1400" dirty="0" err="1" smtClean="0"/>
              <a:t>modelling</a:t>
            </a:r>
            <a:r>
              <a:rPr lang="en-US" sz="1400" dirty="0" smtClean="0"/>
              <a:t> develop my creative abilities and will be useful for </a:t>
            </a:r>
            <a:r>
              <a:rPr lang="en-US" sz="1400" dirty="0" smtClean="0"/>
              <a:t>choosing a future profession.</a:t>
            </a:r>
          </a:p>
          <a:p>
            <a:r>
              <a:rPr lang="en-US" sz="1400" dirty="0" smtClean="0"/>
              <a:t>Such as an architect, a designer, a computer programmer</a:t>
            </a:r>
            <a:endParaRPr lang="ru-RU" sz="1400" dirty="0" smtClean="0"/>
          </a:p>
        </p:txBody>
      </p:sp>
      <p:pic>
        <p:nvPicPr>
          <p:cNvPr id="6" name="Рисунок 5" descr="web_dizay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03603">
            <a:off x="172706" y="4081157"/>
            <a:ext cx="3051326" cy="2026952"/>
          </a:xfrm>
          <a:prstGeom prst="rect">
            <a:avLst/>
          </a:prstGeom>
        </p:spPr>
      </p:pic>
      <p:pic>
        <p:nvPicPr>
          <p:cNvPr id="5" name="Рисунок 4" descr="shutterstock_903091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5085184"/>
            <a:ext cx="3064412" cy="1361961"/>
          </a:xfrm>
          <a:prstGeom prst="rect">
            <a:avLst/>
          </a:prstGeom>
        </p:spPr>
      </p:pic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66157">
            <a:off x="5210052" y="3587487"/>
            <a:ext cx="3528392" cy="2205245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468560" y="2852936"/>
            <a:ext cx="100313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407</TotalTime>
  <Words>210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Project on the theme World of my interests  </vt:lpstr>
      <vt:lpstr>The goal of the project : to tell about my interests The tasks of the project are: </vt:lpstr>
      <vt:lpstr>                                Robotics 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Мир моих увлечений</dc:title>
  <dc:creator>COJIDAToff</dc:creator>
  <cp:lastModifiedBy>Александр</cp:lastModifiedBy>
  <cp:revision>52</cp:revision>
  <dcterms:created xsi:type="dcterms:W3CDTF">2016-03-31T10:20:37Z</dcterms:created>
  <dcterms:modified xsi:type="dcterms:W3CDTF">2016-04-02T11:56:50Z</dcterms:modified>
</cp:coreProperties>
</file>