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60"/>
  </p:normalViewPr>
  <p:slideViewPr>
    <p:cSldViewPr>
      <p:cViewPr>
        <p:scale>
          <a:sx n="100" d="100"/>
          <a:sy n="100" d="100"/>
        </p:scale>
        <p:origin x="34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EA392-764D-4063-B140-62FF74FAF72F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7156B-0A17-4CA4-9B18-03DB8F05E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487D4-CA42-4D3C-96B0-25DE26A70A1A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2E528-C33D-4832-882B-62B6DB1A5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2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ns.nspu.ru/resurs/ecolog/b1/fon%20lend%20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hyperlink" Target="http://open.az/uploads/posts/2010-05/1274594103_bankoboev.ru_zelenyi_mohnatyi_domik_mechta_ekolog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reenarbytheday.files.wordpress.com/2010/02/water_pollution_full_size_landscap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g-2003-10.photosight.ru/26/332085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cologia2009.narod.ru/gallery/images/middle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old.ecoteco.ru/img/uploads/Ekologija_03.07_11782ef77630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dic.academic.ru/pictures/wiki/files/83/Sinai_Red_sea_ecological_disaster_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www.rentsale.ru/images/object_new/italy/baia_di_nettuno/s22.jp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pictures/wiki/files/82/Red_fox_norway_1.JPG" TargetMode="External"/><Relationship Id="rId3" Type="http://schemas.openxmlformats.org/officeDocument/2006/relationships/hyperlink" Target="http://sarovschool11.ucoz.ru/_si/0/80243186.jpg" TargetMode="External"/><Relationship Id="rId7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://img-2002-11.photosight.ru/17/116316.jpg" TargetMode="External"/><Relationship Id="rId4" Type="http://schemas.openxmlformats.org/officeDocument/2006/relationships/image" Target="../media/image16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futurefactor.ru/wp-content/uploads/2011/03/a42ec734b8cb35db1ca6224465641b2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stockphoto.com/file_thumbview_approve/11414470/2/istockphoto_11414470-collection-of-human-icons-ecology-theme.jpg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hteiverde.files.wordpress.com/2010/03/ist2_6173695-green-ecology-icons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5" y="0"/>
            <a:ext cx="101531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76873"/>
            <a:ext cx="7772400" cy="117713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Ecology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685110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Guys, let's protect the nature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5"/>
          </a:xfrm>
        </p:spPr>
        <p:txBody>
          <a:bodyPr>
            <a:normAutofit/>
          </a:bodyPr>
          <a:lstStyle/>
          <a:p>
            <a:r>
              <a:rPr lang="en-US" dirty="0" smtClean="0"/>
              <a:t>Because of the nature we live in!</a:t>
            </a:r>
            <a:endParaRPr lang="ru-RU" dirty="0"/>
          </a:p>
        </p:txBody>
      </p:sp>
      <p:pic>
        <p:nvPicPr>
          <p:cNvPr id="22532" name="Picture 4" descr="http://im4-tub.yandex.net/i?id=38044508-16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3403" y="0"/>
            <a:ext cx="2300597" cy="1484784"/>
          </a:xfrm>
          <a:prstGeom prst="rect">
            <a:avLst/>
          </a:prstGeom>
          <a:noFill/>
        </p:spPr>
      </p:pic>
      <p:pic>
        <p:nvPicPr>
          <p:cNvPr id="22534" name="Picture 6" descr="http://im6-tub.yandex.net/i?id=105493036-23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89429"/>
            <a:ext cx="3707904" cy="2768571"/>
          </a:xfrm>
          <a:prstGeom prst="rect">
            <a:avLst/>
          </a:prstGeom>
          <a:noFill/>
        </p:spPr>
      </p:pic>
      <p:pic>
        <p:nvPicPr>
          <p:cNvPr id="22538" name="Picture 10" descr="Картинка 31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3057524"/>
            <a:ext cx="5076825" cy="380047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3399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</p:spPr>
        <p:txBody>
          <a:bodyPr/>
          <a:lstStyle/>
          <a:p>
            <a:r>
              <a:rPr lang="en-US" dirty="0" smtClean="0"/>
              <a:t>People pollute the water, air, earth.</a:t>
            </a:r>
            <a:endParaRPr lang="ru-RU" dirty="0"/>
          </a:p>
        </p:txBody>
      </p:sp>
      <p:pic>
        <p:nvPicPr>
          <p:cNvPr id="4" name="Picture 8" descr="http://im5-tub.yandex.net/i?id=50995321-16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872247"/>
            <a:ext cx="4680520" cy="398575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Water pollution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 the shores of lakes and rivers, people build factories.</a:t>
            </a:r>
            <a:endParaRPr lang="ru-RU" dirty="0"/>
          </a:p>
        </p:txBody>
      </p:sp>
      <p:pic>
        <p:nvPicPr>
          <p:cNvPr id="13314" name="Picture 2" descr="Картинка 28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05064"/>
            <a:ext cx="3347864" cy="2852936"/>
          </a:xfrm>
          <a:prstGeom prst="rect">
            <a:avLst/>
          </a:prstGeom>
          <a:noFill/>
        </p:spPr>
      </p:pic>
      <p:pic>
        <p:nvPicPr>
          <p:cNvPr id="13316" name="Picture 4" descr="http://im0-tub.yandex.net/i?id=13540006-17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54030" y="4293097"/>
            <a:ext cx="3102704" cy="2564904"/>
          </a:xfrm>
          <a:prstGeom prst="rect">
            <a:avLst/>
          </a:prstGeom>
          <a:noFill/>
        </p:spPr>
      </p:pic>
      <p:pic>
        <p:nvPicPr>
          <p:cNvPr id="13318" name="Picture 6" descr="http://im4-tub.yandex.net/i?id=169592157-16-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58208"/>
            <a:ext cx="2699792" cy="269979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Without water </a:t>
            </a:r>
            <a:r>
              <a:rPr lang="en-US" sz="4800" dirty="0" smtClean="0"/>
              <a:t> </a:t>
            </a:r>
            <a:r>
              <a:rPr lang="en-US" sz="4800" dirty="0" smtClean="0"/>
              <a:t>life is </a:t>
            </a:r>
            <a:r>
              <a:rPr lang="en-US" sz="4800" dirty="0" smtClean="0"/>
              <a:t>im</a:t>
            </a:r>
            <a:r>
              <a:rPr lang="en-US" sz="4800" dirty="0" smtClean="0"/>
              <a:t>possible </a:t>
            </a:r>
            <a:r>
              <a:rPr lang="en-US" sz="4800" dirty="0" smtClean="0"/>
              <a:t>on </a:t>
            </a:r>
            <a:r>
              <a:rPr lang="en-US" sz="4800" dirty="0" smtClean="0"/>
              <a:t>the Earth</a:t>
            </a:r>
            <a:r>
              <a:rPr lang="en-US" sz="4800" dirty="0" smtClean="0"/>
              <a:t>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79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6386" name="Picture 2" descr="Картинка 4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3486149"/>
            <a:ext cx="5076825" cy="3371851"/>
          </a:xfrm>
          <a:prstGeom prst="rect">
            <a:avLst/>
          </a:prstGeom>
          <a:noFill/>
        </p:spPr>
      </p:pic>
      <p:pic>
        <p:nvPicPr>
          <p:cNvPr id="16388" name="Picture 4" descr="http://im6-tub.yandex.net/i?id=200827528-08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275457"/>
            <a:ext cx="3240360" cy="258254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43000"/>
          </a:xfrm>
        </p:spPr>
        <p:txBody>
          <a:bodyPr/>
          <a:lstStyle/>
          <a:p>
            <a:r>
              <a:rPr lang="en-US" dirty="0" smtClean="0"/>
              <a:t>Air pollution.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/>
          <a:lstStyle/>
          <a:p>
            <a:r>
              <a:rPr lang="en-US" dirty="0" smtClean="0"/>
              <a:t>P</a:t>
            </a:r>
            <a:r>
              <a:rPr lang="en-US" dirty="0" smtClean="0"/>
              <a:t>eople </a:t>
            </a:r>
            <a:r>
              <a:rPr lang="en-US" dirty="0" smtClean="0"/>
              <a:t>pollute </a:t>
            </a:r>
            <a:r>
              <a:rPr lang="en-US" dirty="0" smtClean="0"/>
              <a:t>the air building </a:t>
            </a:r>
            <a:r>
              <a:rPr lang="en-US" dirty="0" smtClean="0"/>
              <a:t>factories and just </a:t>
            </a:r>
            <a:r>
              <a:rPr lang="en-US" dirty="0" smtClean="0"/>
              <a:t>driving</a:t>
            </a:r>
            <a:r>
              <a:rPr lang="en-US" dirty="0" smtClean="0"/>
              <a:t> </a:t>
            </a:r>
            <a:r>
              <a:rPr lang="en-US" dirty="0" smtClean="0"/>
              <a:t>a car.</a:t>
            </a:r>
            <a:endParaRPr lang="ru-RU" dirty="0"/>
          </a:p>
        </p:txBody>
      </p:sp>
      <p:pic>
        <p:nvPicPr>
          <p:cNvPr id="17410" name="Picture 2" descr="Картинка 77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78384"/>
            <a:ext cx="3563888" cy="2679615"/>
          </a:xfrm>
          <a:prstGeom prst="rect">
            <a:avLst/>
          </a:prstGeom>
          <a:noFill/>
        </p:spPr>
      </p:pic>
      <p:pic>
        <p:nvPicPr>
          <p:cNvPr id="17412" name="Picture 4" descr="http://im8-tub.yandex.net/i?id=50117190-21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150027"/>
            <a:ext cx="2232248" cy="2707973"/>
          </a:xfrm>
          <a:prstGeom prst="rect">
            <a:avLst/>
          </a:prstGeom>
          <a:noFill/>
        </p:spPr>
      </p:pic>
      <p:pic>
        <p:nvPicPr>
          <p:cNvPr id="17414" name="Picture 6" descr="http://im5-tub.yandex.net/i?id=18329463-12-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077072"/>
            <a:ext cx="4032448" cy="278092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We must protect the Earth!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Картинка 90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048000"/>
            <a:ext cx="2590800" cy="3810000"/>
          </a:xfrm>
          <a:prstGeom prst="rect">
            <a:avLst/>
          </a:prstGeom>
          <a:noFill/>
        </p:spPr>
      </p:pic>
      <p:pic>
        <p:nvPicPr>
          <p:cNvPr id="18436" name="Picture 4" descr="http://im8-tub.yandex.net/i?id=114484735-19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16305"/>
            <a:ext cx="3707904" cy="3641695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4355976" y="44371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Disappeared beautiful places!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/>
          <a:lstStyle/>
          <a:p>
            <a:r>
              <a:rPr lang="en-US" dirty="0" smtClean="0"/>
              <a:t>How many beautiful beaches but they all turned into trash</a:t>
            </a:r>
            <a:endParaRPr lang="ru-RU" dirty="0"/>
          </a:p>
        </p:txBody>
      </p:sp>
      <p:pic>
        <p:nvPicPr>
          <p:cNvPr id="19458" name="Picture 2" descr="Картинка 27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843951"/>
            <a:ext cx="4283968" cy="3014049"/>
          </a:xfrm>
          <a:prstGeom prst="rect">
            <a:avLst/>
          </a:prstGeom>
          <a:noFill/>
        </p:spPr>
      </p:pic>
      <p:pic>
        <p:nvPicPr>
          <p:cNvPr id="19460" name="Picture 4" descr="Картинка 104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12373" y="3933056"/>
            <a:ext cx="4108309" cy="2736304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4427984" y="4869160"/>
            <a:ext cx="36004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suffer!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r>
              <a:rPr lang="en-US" dirty="0" smtClean="0"/>
              <a:t>Animals also suffer from dirty air, polluted water, etc</a:t>
            </a:r>
            <a:endParaRPr lang="ru-RU" dirty="0"/>
          </a:p>
        </p:txBody>
      </p:sp>
      <p:pic>
        <p:nvPicPr>
          <p:cNvPr id="20482" name="Picture 2" descr="http://im0-tub.yandex.net/i?id=187789674-13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54842"/>
            <a:ext cx="2483768" cy="3303158"/>
          </a:xfrm>
          <a:prstGeom prst="rect">
            <a:avLst/>
          </a:prstGeom>
          <a:noFill/>
        </p:spPr>
      </p:pic>
      <p:pic>
        <p:nvPicPr>
          <p:cNvPr id="20484" name="Picture 4" descr="Картинка 119 из 96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621931"/>
            <a:ext cx="2448272" cy="2236069"/>
          </a:xfrm>
          <a:prstGeom prst="rect">
            <a:avLst/>
          </a:prstGeom>
          <a:noFill/>
        </p:spPr>
      </p:pic>
      <p:pic>
        <p:nvPicPr>
          <p:cNvPr id="20486" name="Picture 6" descr="Картинка 19 из 96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9" y="2750524"/>
            <a:ext cx="2520280" cy="1886664"/>
          </a:xfrm>
          <a:prstGeom prst="rect">
            <a:avLst/>
          </a:prstGeom>
          <a:noFill/>
        </p:spPr>
      </p:pic>
      <p:pic>
        <p:nvPicPr>
          <p:cNvPr id="20488" name="Picture 8" descr="http://im3-tub.yandex.net/i?id=181622736-11-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1" y="4365105"/>
            <a:ext cx="3196021" cy="2492896"/>
          </a:xfrm>
          <a:prstGeom prst="rect">
            <a:avLst/>
          </a:prstGeom>
          <a:noFill/>
        </p:spPr>
      </p:pic>
      <p:pic>
        <p:nvPicPr>
          <p:cNvPr id="20490" name="Picture 10" descr="Картинка 65 из 96000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2780928"/>
            <a:ext cx="2915816" cy="218276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а 5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048000"/>
            <a:ext cx="3819525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I can </a:t>
            </a:r>
            <a:r>
              <a:rPr lang="en-US" dirty="0" smtClean="0"/>
              <a:t>change</a:t>
            </a:r>
            <a:r>
              <a:rPr lang="en-US" dirty="0" smtClean="0"/>
              <a:t> it!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>
            <a:normAutofit/>
          </a:bodyPr>
          <a:lstStyle/>
          <a:p>
            <a:r>
              <a:rPr lang="en-US" dirty="0" smtClean="0"/>
              <a:t>It’s enough </a:t>
            </a:r>
            <a:r>
              <a:rPr lang="en-US" dirty="0" smtClean="0"/>
              <a:t>to </a:t>
            </a:r>
            <a:r>
              <a:rPr lang="en-US" dirty="0" smtClean="0"/>
              <a:t>drive</a:t>
            </a:r>
            <a:r>
              <a:rPr lang="en-US" dirty="0" smtClean="0"/>
              <a:t> </a:t>
            </a:r>
            <a:r>
              <a:rPr lang="en-US" dirty="0" smtClean="0"/>
              <a:t>cars, </a:t>
            </a:r>
            <a:r>
              <a:rPr lang="en-US" dirty="0" smtClean="0"/>
              <a:t>let’s go </a:t>
            </a:r>
            <a:r>
              <a:rPr lang="en-US" dirty="0" smtClean="0"/>
              <a:t>for a </a:t>
            </a:r>
            <a:r>
              <a:rPr lang="en-US" dirty="0" smtClean="0"/>
              <a:t>walk and do </a:t>
            </a:r>
            <a:r>
              <a:rPr lang="en-US" dirty="0" smtClean="0"/>
              <a:t>not be lazy!</a:t>
            </a:r>
            <a:endParaRPr lang="ru-RU" dirty="0"/>
          </a:p>
        </p:txBody>
      </p:sp>
      <p:pic>
        <p:nvPicPr>
          <p:cNvPr id="21506" name="Picture 2" descr="Картинка 11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06080"/>
            <a:ext cx="3851920" cy="3851920"/>
          </a:xfrm>
          <a:prstGeom prst="rect">
            <a:avLst/>
          </a:prstGeom>
          <a:noFill/>
        </p:spPr>
      </p:pic>
      <p:pic>
        <p:nvPicPr>
          <p:cNvPr id="1026" name="Picture 2" descr="Картинка 55 из 9600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31633" y="2912233"/>
            <a:ext cx="3312367" cy="394576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119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Ecology</vt:lpstr>
      <vt:lpstr>Слайд 2</vt:lpstr>
      <vt:lpstr>Water pollution</vt:lpstr>
      <vt:lpstr>Without water  life is impossible on the Earth!</vt:lpstr>
      <vt:lpstr>Air pollution.</vt:lpstr>
      <vt:lpstr>We must protect the Earth!</vt:lpstr>
      <vt:lpstr>Disappeared beautiful places!</vt:lpstr>
      <vt:lpstr>Animals suffer!</vt:lpstr>
      <vt:lpstr>But I can change it!</vt:lpstr>
      <vt:lpstr>Guys, let's protect the nature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</dc:title>
  <dc:creator>user</dc:creator>
  <cp:lastModifiedBy>User</cp:lastModifiedBy>
  <cp:revision>16</cp:revision>
  <dcterms:created xsi:type="dcterms:W3CDTF">2011-04-25T12:48:35Z</dcterms:created>
  <dcterms:modified xsi:type="dcterms:W3CDTF">2016-01-19T08:38:44Z</dcterms:modified>
</cp:coreProperties>
</file>