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/>
              <a:t>Environmental  protection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Shabalina</a:t>
            </a:r>
            <a:r>
              <a:rPr lang="en-US" sz="2400" dirty="0" smtClean="0"/>
              <a:t>  </a:t>
            </a:r>
            <a:r>
              <a:rPr lang="en-US" sz="2400" dirty="0" err="1" smtClean="0"/>
              <a:t>Apollinaria</a:t>
            </a:r>
            <a:r>
              <a:rPr lang="en-US" sz="2400" dirty="0" smtClean="0"/>
              <a:t>  10 B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4688" y="2996952"/>
            <a:ext cx="72008" cy="72008"/>
          </a:xfrm>
        </p:spPr>
        <p:txBody>
          <a:bodyPr>
            <a:normAutofit fontScale="90000"/>
          </a:bodyPr>
          <a:lstStyle/>
          <a:p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251520" y="1"/>
            <a:ext cx="6912768" cy="4437111"/>
          </a:xfrm>
        </p:spPr>
        <p:txBody>
          <a:bodyPr>
            <a:normAutofit/>
          </a:bodyPr>
          <a:lstStyle/>
          <a:p>
            <a:r>
              <a:rPr lang="en-US" dirty="0" smtClean="0"/>
              <a:t>The planet Earth is only the tiny part of the Universe, but it’s the only place where humans can live.</a:t>
            </a:r>
            <a:endParaRPr lang="ru-RU" dirty="0"/>
          </a:p>
        </p:txBody>
      </p:sp>
      <p:pic>
        <p:nvPicPr>
          <p:cNvPr id="1026" name="Picture 2" descr="http://rustanova.ru/wp-content/uploads/2015/12/843875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7422843" cy="455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0728" y="332656"/>
            <a:ext cx="45719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7745288" cy="593752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Today, our planet is in danger. Global warming, acid rains, overpopulation are the serious problems.</a:t>
            </a:r>
            <a:endParaRPr lang="ru-RU" sz="2800" dirty="0"/>
          </a:p>
        </p:txBody>
      </p:sp>
      <p:pic>
        <p:nvPicPr>
          <p:cNvPr id="15362" name="Picture 2" descr="http://dlm4.meta.ua/pic/0/13/164/jXJp3z2A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514397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892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Our forests are disappearing, because they are cut down or burnt. If we lose tropical forests, it will be difficult to breathe.</a:t>
            </a:r>
            <a:endParaRPr lang="ru-RU" sz="2400" dirty="0"/>
          </a:p>
        </p:txBody>
      </p:sp>
      <p:pic>
        <p:nvPicPr>
          <p:cNvPr id="17410" name="Picture 2" descr="http://asyan.org/potrb/6041+%D1%84%D0%BE%D1%82%D0%BE%D0%B2%D0%B8%D1%81%D1%82%D0%B0%D0%B2%D0%BA%D0%B0b/984257_html_mc6ec3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1202"/>
            <a:ext cx="8478828" cy="56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seas are in danger. They are filled with poison, industrial and nuclear</a:t>
            </a:r>
            <a:r>
              <a:rPr lang="ru-RU" dirty="0" smtClean="0"/>
              <a:t> </a:t>
            </a:r>
            <a:r>
              <a:rPr lang="en-US" dirty="0" smtClean="0"/>
              <a:t>waste, chemical and pesticides.</a:t>
            </a:r>
            <a:r>
              <a:rPr lang="ru-RU" dirty="0" smtClean="0"/>
              <a:t> </a:t>
            </a:r>
            <a:r>
              <a:rPr lang="en-US" dirty="0" smtClean="0"/>
              <a:t>If nothing is done about it, one million species that are alive today may soon be extinct.</a:t>
            </a:r>
            <a:endParaRPr lang="ru-RU" dirty="0"/>
          </a:p>
        </p:txBody>
      </p:sp>
      <p:pic>
        <p:nvPicPr>
          <p:cNvPr id="18434" name="Picture 2" descr="http://lib.gendocs.ru/tw_files2/urls_1341/4/d-3055/7z-docs/1_html_m58bcdf0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412776"/>
            <a:ext cx="4784447" cy="5034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Air pollution is another serious problem. In some cities just breathing the air is  equivalent  to smoking to packs of cigarettes.</a:t>
            </a:r>
            <a:endParaRPr lang="ru-RU" sz="2400" dirty="0"/>
          </a:p>
        </p:txBody>
      </p:sp>
      <p:pic>
        <p:nvPicPr>
          <p:cNvPr id="19458" name="Picture 2" descr="http://www.schreinerzeitung.ch/sites/default/files/sz/artikel/2012/25-26/2725_Serie1_Luftreinhalteverordnung_Bild_622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394" y="1460977"/>
            <a:ext cx="8145624" cy="5430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Together we can save the planet and all of us.</a:t>
            </a:r>
            <a:endParaRPr lang="ru-RU" sz="24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50</TotalTime>
  <Words>148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Environmental  protection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 protection</dc:title>
  <dc:creator>Асведо Аполлинария</dc:creator>
  <cp:lastModifiedBy>админ</cp:lastModifiedBy>
  <cp:revision>9</cp:revision>
  <dcterms:created xsi:type="dcterms:W3CDTF">2016-02-24T18:30:05Z</dcterms:created>
  <dcterms:modified xsi:type="dcterms:W3CDTF">2016-04-21T10:48:50Z</dcterms:modified>
</cp:coreProperties>
</file>