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63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AED1B-EB73-46B2-9A0F-D063B015D4CD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23CFE-DB45-4988-9E4A-0E83BF008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76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34933-B549-4DFC-B640-AB73937797BD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0A6A-A190-4CED-8B8A-75BCC8D28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D50C-D39B-409E-826A-0D63D8970210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05E5E-6674-4EA2-A612-3904288B4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7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l="-2000" t="-4000" r="-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509120"/>
            <a:ext cx="2045220" cy="2045220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2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A627-9CDD-4B4D-996D-095A8632A55F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7DD85-8CA4-4B50-A091-56B0A1999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95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97D14-95C3-470E-946A-3C64325D797E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D623-5DD1-498A-8D10-CCBA90656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64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0B20E-A990-45F5-AA38-97C743CF7673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F47DF-9F85-4962-98C4-C0102E240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6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36F6-169D-434B-9EE3-D4A4992167F4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59AEC-4194-4B2E-928E-294DF34E6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03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5C3C-BC15-4417-BA7C-F76C6486A835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69D89-FED0-4550-BC69-1DF99AEFC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08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F57AE-BEEE-41D1-9147-0EF234D823F4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929A-4D96-47E4-855F-04A5A822D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61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3D645-A68C-426D-8E53-1E94C8CCA472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43F73-534B-4FC3-A5EF-D8CCB3E0F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3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5F397-C5D2-4408-B6B1-83AC8ECF1989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457DB-4CC8-4B19-8E6F-312F5FB55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1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C871C7-BFA6-4703-96AA-ECBC5DFBF356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F21A60-E1D5-45F5-BAD4-860D6E3DB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взаимодействия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семьей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620688"/>
            <a:ext cx="3096344" cy="288032"/>
          </a:xfrm>
          <a:solidFill>
            <a:schemeClr val="bg2"/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младшая группа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Петрова С.М.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взаимодействия с родителями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472608"/>
          </a:xfrm>
        </p:spPr>
        <p:txBody>
          <a:bodyPr/>
          <a:lstStyle/>
          <a:p>
            <a:r>
              <a:rPr lang="ru-RU" sz="2400" b="1" u="sng" dirty="0" smtClean="0"/>
              <a:t>Традиционные: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Коллективные: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-родительские собрания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-конференции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-круглые столы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-экскурсия по ДОУ с целью ознакомления родителей со специалистами, профилем и задачами ДОУ.</a:t>
            </a:r>
          </a:p>
          <a:p>
            <a:pPr marL="0" indent="0">
              <a:buNone/>
            </a:pPr>
            <a:r>
              <a:rPr lang="ru-RU" sz="2400" b="1" dirty="0" smtClean="0"/>
              <a:t>2. Индивидуальные: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-педагогические беседы с воспитателем;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-тематические консультации;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«заочные» консультации - (ящик) для вопросов родителей;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-посещение семьи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7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346050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Наглядно-информационные: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76064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-записи на магнитофон бесед с детьми;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-видеофрагменты организации различных видов деятельности, режимных моментов, занятий;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-фотографии;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-выставки детских работ;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-стенды, ширмы, папки-передвижки.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Нетрадиционные: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1.Информационно-аналитические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2.Досуговые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3.Познавательные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4.Наглядно-информационные: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нформационно-ознакомительные; информационно-просветительские.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5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Наглядно - информационные</a:t>
            </a:r>
          </a:p>
        </p:txBody>
      </p:sp>
      <p:pic>
        <p:nvPicPr>
          <p:cNvPr id="1026" name="Picture 2" descr="D:\Пользователи\Администратор\Рабочий стол\34\фото\работа с родителями\DSCN5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04114"/>
            <a:ext cx="2945301" cy="220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Пользователи\Администратор\Рабочий стол\34\фото\работа с родителями\DSCN54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18" y="1578845"/>
            <a:ext cx="2532938" cy="21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Пользователи\Администратор\Рабочий стол\34\фото\работа с родителями\DSCN5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3168352" cy="26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Наглядно - информационные</a:t>
            </a:r>
          </a:p>
        </p:txBody>
      </p:sp>
      <p:pic>
        <p:nvPicPr>
          <p:cNvPr id="1027" name="Picture 3" descr="D:\Пользователи\Администратор\Рабочий стол\34\фото\работа с родителями\DSCN54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18" y="1578845"/>
            <a:ext cx="2532938" cy="21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Пользователи\Администратор\Рабочий стол\34\фото\работа с родителями\DSCN54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3168352" cy="26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85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cb86e9b504aea767179bb9c3f69349566a74"/>
</p:tagLst>
</file>

<file path=ppt/theme/theme1.xml><?xml version="1.0" encoding="utf-8"?>
<a:theme xmlns:a="http://schemas.openxmlformats.org/drawingml/2006/main" name="Детски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Детский 2</Template>
  <TotalTime>68</TotalTime>
  <Words>126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Детский 2</vt:lpstr>
      <vt:lpstr> Организация взаимодействия с семьей </vt:lpstr>
      <vt:lpstr>Формы взаимодействия с родителями</vt:lpstr>
      <vt:lpstr>3. Наглядно-информационные:</vt:lpstr>
      <vt:lpstr>Наглядно - информационные</vt:lpstr>
      <vt:lpstr>Наглядно - информационные</vt:lpstr>
    </vt:vector>
  </TitlesOfParts>
  <Company>Детский сад № 34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Петрова Светлана Михайловна</dc:creator>
  <cp:lastModifiedBy>1</cp:lastModifiedBy>
  <cp:revision>1</cp:revision>
  <dcterms:created xsi:type="dcterms:W3CDTF">2014-11-06T22:00:44Z</dcterms:created>
  <dcterms:modified xsi:type="dcterms:W3CDTF">2016-04-21T10:56:15Z</dcterms:modified>
  <cp:version>1</cp:version>
</cp:coreProperties>
</file>