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884B3B-3211-4B36-9608-5C0DD15ED69A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9E61F5F-7255-4D02-918D-485FBB1E96B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3829690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(978-1054)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489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18423"/>
            <a:ext cx="8229600" cy="3807740"/>
          </a:xfrm>
        </p:spPr>
        <p:txBody>
          <a:bodyPr>
            <a:noAutofit/>
          </a:bodyPr>
          <a:lstStyle/>
          <a:p>
            <a:pPr algn="just"/>
            <a:r>
              <a:rPr lang="ru-RU" sz="2200" b="1" i="1" dirty="0" smtClean="0">
                <a:solidFill>
                  <a:schemeClr val="bg1"/>
                </a:solidFill>
              </a:rPr>
              <a:t>Князь Ярослав I Владимирович Мудрый  родился в 978 году. Отцом Ярослава был Владимир </a:t>
            </a:r>
            <a:r>
              <a:rPr lang="ru-RU" sz="2200" b="1" i="1" dirty="0" err="1" smtClean="0">
                <a:solidFill>
                  <a:schemeClr val="bg1"/>
                </a:solidFill>
              </a:rPr>
              <a:t>Святославич</a:t>
            </a:r>
            <a:r>
              <a:rPr lang="ru-RU" sz="2200" b="1" i="1" dirty="0" smtClean="0">
                <a:solidFill>
                  <a:schemeClr val="bg1"/>
                </a:solidFill>
              </a:rPr>
              <a:t>, матерью — </a:t>
            </a:r>
            <a:r>
              <a:rPr lang="ru-RU" sz="2200" b="1" i="1" dirty="0" err="1" smtClean="0">
                <a:solidFill>
                  <a:schemeClr val="bg1"/>
                </a:solidFill>
              </a:rPr>
              <a:t>Рогнеда</a:t>
            </a:r>
            <a:r>
              <a:rPr lang="ru-RU" sz="2200" b="1" i="1" dirty="0" smtClean="0">
                <a:solidFill>
                  <a:schemeClr val="bg1"/>
                </a:solidFill>
              </a:rPr>
              <a:t> </a:t>
            </a:r>
            <a:r>
              <a:rPr lang="ru-RU" sz="2200" b="1" i="1" dirty="0" err="1" smtClean="0">
                <a:solidFill>
                  <a:schemeClr val="bg1"/>
                </a:solidFill>
              </a:rPr>
              <a:t>Рогволодовна</a:t>
            </a:r>
            <a:r>
              <a:rPr lang="ru-RU" sz="2200" b="1" i="1" dirty="0" smtClean="0">
                <a:solidFill>
                  <a:schemeClr val="bg1"/>
                </a:solidFill>
              </a:rPr>
              <a:t>.</a:t>
            </a:r>
          </a:p>
          <a:p>
            <a:endParaRPr lang="ru-RU" sz="2200" b="1" i="1" dirty="0" smtClean="0">
              <a:solidFill>
                <a:schemeClr val="bg1"/>
              </a:solidFill>
            </a:endParaRPr>
          </a:p>
          <a:p>
            <a:pPr algn="just"/>
            <a:r>
              <a:rPr lang="ru-RU" sz="2200" b="1" i="1" dirty="0" smtClean="0">
                <a:solidFill>
                  <a:schemeClr val="bg1"/>
                </a:solidFill>
              </a:rPr>
              <a:t>В летописях не указывается описание его внешности.  Известно, что Ярослав был хромоногим: первая версия гласит, что с детства, а вторая —  это было последствием одного из ранений в сражении.  Летописец Нестор, описывая  его характер,  упоминает о его большом уме, благоразумии, преданности православной вере,  храбрости  и сострадании к малоимущим</a:t>
            </a:r>
            <a:r>
              <a:rPr lang="ru-RU" sz="2200" b="1" dirty="0" smtClean="0">
                <a:solidFill>
                  <a:schemeClr val="bg1"/>
                </a:solidFill>
              </a:rPr>
              <a:t>.</a:t>
            </a:r>
            <a:endParaRPr lang="ru-RU" sz="22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76456" cy="214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7322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21138"/>
            <a:ext cx="2437750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700" b="1" dirty="0" smtClean="0">
                <a:solidFill>
                  <a:schemeClr val="bg1"/>
                </a:solidFill>
              </a:rPr>
              <a:t>Еще в юношестве (987 год) в биографии Ярослава Мудрого был получен титул Ростовского князя. Считается, что в это время был основан город Ярославль. После смерти брата </a:t>
            </a:r>
            <a:r>
              <a:rPr lang="ru-RU" sz="1700" b="1" dirty="0" err="1" smtClean="0">
                <a:solidFill>
                  <a:schemeClr val="bg1"/>
                </a:solidFill>
              </a:rPr>
              <a:t>Вышеслава</a:t>
            </a:r>
            <a:r>
              <a:rPr lang="ru-RU" sz="1700" b="1" dirty="0" smtClean="0">
                <a:solidFill>
                  <a:schemeClr val="bg1"/>
                </a:solidFill>
              </a:rPr>
              <a:t> в 1010 году Ярослав стал Новгородским князем. вскоре последовал период войн с братом Святополком. Состоялось несколько битв за Киев (со Святополком, </a:t>
            </a:r>
            <a:r>
              <a:rPr lang="ru-RU" sz="1700" b="1" dirty="0" err="1" smtClean="0">
                <a:solidFill>
                  <a:schemeClr val="bg1"/>
                </a:solidFill>
              </a:rPr>
              <a:t>Болеславом</a:t>
            </a:r>
            <a:r>
              <a:rPr lang="ru-RU" sz="1700" b="1" dirty="0" smtClean="0">
                <a:solidFill>
                  <a:schemeClr val="bg1"/>
                </a:solidFill>
              </a:rPr>
              <a:t>). После этого в 1019 году Ярослав стал Великим князем Киевским.</a:t>
            </a:r>
          </a:p>
          <a:p>
            <a:pPr algn="r"/>
            <a:endParaRPr lang="ru-RU" b="1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49207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0330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b="1" i="1" dirty="0" smtClean="0">
                <a:solidFill>
                  <a:schemeClr val="bg1"/>
                </a:solidFill>
              </a:rPr>
              <a:t>В годы правления Ярослава Мудрого (1019-1054) Киевская Русь достигла своего расцвета и стала одним из сильнейших государств в Европе. Для укрепления своих владений Ярослав Мудрый построил несколько новых городов, Киев был обведен каменной стеной, а главные городские ворота названы «Золотыми».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350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разгром печенегов в 1036 г.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война с Византией в 1043-1046 гг.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«Русская правда»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развитие  образования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династические  браки с европейскими монархами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введение </a:t>
            </a:r>
            <a:r>
              <a:rPr lang="ru-RU" b="1" dirty="0" err="1" smtClean="0">
                <a:solidFill>
                  <a:schemeClr val="bg1"/>
                </a:solidFill>
              </a:rPr>
              <a:t>лествичного</a:t>
            </a:r>
            <a:r>
              <a:rPr lang="ru-RU" b="1" dirty="0" smtClean="0">
                <a:solidFill>
                  <a:schemeClr val="bg1"/>
                </a:solidFill>
              </a:rPr>
              <a:t> порядка наследования престола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расцвет культуры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события правления ЯРОСЛАВА МУДРОГО (1019-1054):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514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2809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89106" y="2780928"/>
            <a:ext cx="51912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8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4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</TotalTime>
  <Words>244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события правления ЯРОСЛАВА МУДРОГО (1019-1054):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7</cp:revision>
  <dcterms:created xsi:type="dcterms:W3CDTF">2016-02-18T16:51:44Z</dcterms:created>
  <dcterms:modified xsi:type="dcterms:W3CDTF">2016-02-18T17:48:59Z</dcterms:modified>
</cp:coreProperties>
</file>