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F2CAF-37B1-43E4-8ED1-1C44A6A16B32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C7C87-3AC8-4375-977D-F97150712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D9A7C-653B-420B-B9AD-4EAB723504E5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3A41-6D0D-4DF7-87D0-51BCCB7B9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53316-0FFB-44E4-A71E-03D3642014F4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36ABE-268F-4AA3-92AE-EAE5E4B09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30057-FAF3-4DA0-8F8F-F0110930DC7C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8C4D1-5EDA-49D8-AF81-80636A45A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18FC9-7BBF-49B9-865D-F96BA48357AF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3958A-3AF4-476D-AF32-FCBD611AC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5A4C6-E04B-4BDF-9E88-E53AFF976D45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1BDFC-DCC7-4EA7-9261-ADF6DD0B2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B582C-BB27-40DE-96F0-737619825051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6DF7C-ED14-48E6-83D5-4AE6D6685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FD336-23CA-4D19-8F38-DAFAD48B185E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8098C-A3F3-4984-AC6E-760A9F48B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D9D5A-8F19-4BE4-B3DF-0DB7873D1D1D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3FA94-B8B5-431A-AF7C-D274C916C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F249F-AE84-47FF-BDD0-DF694DE1C7EB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DA056-62B6-45A0-A1F7-D0F751638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4DA7F-D794-4722-BAC0-BCD2F8FD750B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C1A6E-30B8-4DE6-9246-5D9BC34C7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3372D0-F916-423F-B93C-1B2662E516EC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0E454C-A3B7-480B-94E3-F8270897A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971600" y="2780928"/>
            <a:ext cx="7412434" cy="1181919"/>
          </a:xfrm>
        </p:spPr>
        <p:txBody>
          <a:bodyPr/>
          <a:lstStyle/>
          <a:p>
            <a:pPr eaLnBrk="1" hangingPunct="1"/>
            <a:r>
              <a:rPr lang="ru-RU" b="1" dirty="0" smtClean="0"/>
              <a:t>Красота вр</a:t>
            </a:r>
            <a:r>
              <a:rPr lang="ru-RU" b="1" dirty="0" smtClean="0">
                <a:latin typeface="Arial" charset="0"/>
              </a:rPr>
              <a:t>е</a:t>
            </a:r>
            <a:r>
              <a:rPr lang="ru-RU" b="1" dirty="0" smtClean="0"/>
              <a:t>м</a:t>
            </a:r>
            <a:r>
              <a:rPr lang="ru-RU" b="1" dirty="0" smtClean="0">
                <a:latin typeface="Arial" charset="0"/>
              </a:rPr>
              <a:t>ё</a:t>
            </a:r>
            <a:r>
              <a:rPr lang="ru-RU" b="1" dirty="0" smtClean="0"/>
              <a:t>н года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0338" y="115888"/>
            <a:ext cx="3919537" cy="69532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МБОУ «НОШ п. Центральный»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16" name="Подзаголовок 2"/>
          <p:cNvSpPr txBox="1">
            <a:spLocks/>
          </p:cNvSpPr>
          <p:nvPr/>
        </p:nvSpPr>
        <p:spPr bwMode="auto">
          <a:xfrm>
            <a:off x="2627313" y="6296025"/>
            <a:ext cx="392112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>
                <a:latin typeface="Calibri" pitchFamily="34" charset="0"/>
              </a:rPr>
              <a:t>Воспитатель: Ф</a:t>
            </a:r>
            <a:r>
              <a:rPr lang="ru-RU" sz="2000"/>
              <a:t>ё</a:t>
            </a:r>
            <a:r>
              <a:rPr lang="ru-RU" sz="2000">
                <a:latin typeface="Calibri" pitchFamily="34" charset="0"/>
              </a:rPr>
              <a:t>дорова И.В.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Солнышко</a:t>
            </a: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23728" y="1700808"/>
            <a:ext cx="5319241" cy="3988785"/>
          </a:xfrm>
        </p:spPr>
      </p:pic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4048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9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Весна пришла!</a:t>
            </a:r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91680" y="2060848"/>
            <a:ext cx="5647730" cy="3822863"/>
          </a:xfrm>
        </p:spPr>
      </p:pic>
      <p:pic>
        <p:nvPicPr>
          <p:cNvPr id="24579" name="Picture 2" descr="http://ped-kopilka.ru/upload/blogs/16682_59842984e244b885953a7cd509f61074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1628775"/>
            <a:ext cx="16081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Солнышко и лучики</a:t>
            </a:r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750" y="1557338"/>
            <a:ext cx="3384550" cy="5040312"/>
          </a:xfrm>
        </p:spPr>
      </p:pic>
      <p:pic>
        <p:nvPicPr>
          <p:cNvPr id="7170" name="Picture 2" descr="http://www.deti7i.ru/wp-content/uploads/2015/06/%D1%81%D0%BE%D0%BB%D0%BD%D1%8B%D1%88%D0%BA%D0%B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484784"/>
            <a:ext cx="3728346" cy="350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Что перепутал художник?</a:t>
            </a:r>
          </a:p>
        </p:txBody>
      </p:sp>
      <p:pic>
        <p:nvPicPr>
          <p:cNvPr id="26626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87450" y="1557338"/>
            <a:ext cx="6985000" cy="4727575"/>
          </a:xfrm>
        </p:spPr>
      </p:pic>
      <p:pic>
        <p:nvPicPr>
          <p:cNvPr id="26627" name="Picture 2" descr="https://lykoshko.files.wordpress.com/2011/12/0_71dc5_4ee03109_xl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086225"/>
            <a:ext cx="86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Что перепутал художник?</a:t>
            </a:r>
            <a:endParaRPr lang="ru-RU" smtClean="0"/>
          </a:p>
        </p:txBody>
      </p:sp>
      <p:pic>
        <p:nvPicPr>
          <p:cNvPr id="27650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87450" y="1484313"/>
            <a:ext cx="6938963" cy="4916487"/>
          </a:xfrm>
        </p:spPr>
      </p:pic>
      <p:pic>
        <p:nvPicPr>
          <p:cNvPr id="27651" name="Picture 4" descr="http://www.butter-fly.info/images/m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68413" y="4508500"/>
            <a:ext cx="1905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Что перепутал художник?</a:t>
            </a:r>
            <a:endParaRPr lang="ru-RU" smtClean="0"/>
          </a:p>
        </p:txBody>
      </p:sp>
      <p:pic>
        <p:nvPicPr>
          <p:cNvPr id="2867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08175" y="1341438"/>
            <a:ext cx="5486400" cy="5192712"/>
          </a:xfrm>
        </p:spPr>
      </p:pic>
      <p:pic>
        <p:nvPicPr>
          <p:cNvPr id="28675" name="Picture 4" descr="http://cs540105.vk.me/c540107/v540107897/40195/qAl8--BnurI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05650">
            <a:off x="3995738" y="4581525"/>
            <a:ext cx="10318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http://cs540105.vk.me/c540107/v540107897/40195/qAl8--BnurI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18104">
            <a:off x="2735263" y="4502150"/>
            <a:ext cx="103187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http://cs540105.vk.me/c540107/v540107897/40195/qAl8--BnurI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66542">
            <a:off x="3821113" y="5529263"/>
            <a:ext cx="593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Колокольчик</a:t>
            </a:r>
          </a:p>
        </p:txBody>
      </p:sp>
      <p:pic>
        <p:nvPicPr>
          <p:cNvPr id="29698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83768" y="1196752"/>
            <a:ext cx="4590653" cy="45906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Весёлая капель</a:t>
            </a:r>
          </a:p>
        </p:txBody>
      </p:sp>
      <p:pic>
        <p:nvPicPr>
          <p:cNvPr id="30722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973888" y="2579688"/>
            <a:ext cx="1905000" cy="1905000"/>
          </a:xfrm>
        </p:spPr>
      </p:pic>
      <p:pic>
        <p:nvPicPr>
          <p:cNvPr id="30723" name="Объект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7900" y="422116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Объект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00300" y="257968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Объект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427355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2" descr="http://0lik.ru/uploads/posts/2008-10/1223400728_0lik.ru_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447800"/>
            <a:ext cx="1752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4" descr="http://img-fotki.yandex.ru/get/9513/16969765.165/0_7b411_d53d72a9_M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80975" y="2932113"/>
            <a:ext cx="2857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4" descr="http://img-fotki.yandex.ru/get/9513/16969765.165/0_7b411_d53d72a9_M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0663" y="1447800"/>
            <a:ext cx="25177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4" descr="http://img-fotki.yandex.ru/get/9513/16969765.165/0_7b411_d53d72a9_M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35163" y="1263650"/>
            <a:ext cx="2857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4" descr="http://img-fotki.yandex.ru/get/9513/16969765.165/0_7b411_d53d72a9_M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11650" y="2913063"/>
            <a:ext cx="2857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12775" y="7938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Весенние цветочки</a:t>
            </a:r>
          </a:p>
        </p:txBody>
      </p:sp>
      <p:pic>
        <p:nvPicPr>
          <p:cNvPr id="31746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33438" y="1412875"/>
            <a:ext cx="3455987" cy="2589213"/>
          </a:xfrm>
        </p:spPr>
      </p:pic>
      <p:pic>
        <p:nvPicPr>
          <p:cNvPr id="31747" name="Picture 2" descr="http://polzovred.ru/wp-content/uploads/2015/03/Dandelion_02-300x1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4311650"/>
            <a:ext cx="357822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AutoShape 4" descr="http://sovetclub.ru/tim/4e9f6b278611a175f9e57f44c01fa0c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49" name="AutoShape 6" descr="http://sovetclub.ru/tim/4e9f6b278611a175f9e57f44c01fa0c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1750" name="Picture 8" descr="http://foto-cvetov.com/landysh/landysh_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525" y="1011238"/>
            <a:ext cx="25050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10" descr="http://supersadovod.ru/wp-content/uploads/2013/02/Nuzhno-li-srezat-nartsissyi-i-tyulpany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7538" y="4216400"/>
            <a:ext cx="36718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Одуванчики в траве</a:t>
            </a:r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404813"/>
            <a:ext cx="609600" cy="609600"/>
          </a:xfrm>
        </p:spPr>
      </p:pic>
      <p:pic>
        <p:nvPicPr>
          <p:cNvPr id="32771" name="Picture 2" descr="C:\Users\Администратор\Desktop\красивые-картинки-одуванчики-702192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2060848"/>
            <a:ext cx="6186587" cy="347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3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716463" y="260350"/>
            <a:ext cx="4319587" cy="6251575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Здравствуй, солнце золотое!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Здравствуй, небо голубое!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Здравствуй, вольный ветерок!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Здравствуй, миленький зверёк!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Здравствуй, маленький дубок!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живем в одном краю,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Всех я вас приветствую!</a:t>
            </a:r>
          </a:p>
        </p:txBody>
      </p:sp>
      <p:pic>
        <p:nvPicPr>
          <p:cNvPr id="14338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924944"/>
            <a:ext cx="4249738" cy="3330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Календарь природы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35150" y="1458913"/>
            <a:ext cx="5400675" cy="5370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Четыре времени года</a:t>
            </a:r>
          </a:p>
        </p:txBody>
      </p:sp>
      <p:pic>
        <p:nvPicPr>
          <p:cNvPr id="1638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95288" y="1773238"/>
            <a:ext cx="8512175" cy="444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Радуга</a:t>
            </a:r>
          </a:p>
        </p:txBody>
      </p:sp>
      <p:pic>
        <p:nvPicPr>
          <p:cNvPr id="17410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63688" y="1844824"/>
            <a:ext cx="5979914" cy="3736479"/>
          </a:xfrm>
        </p:spPr>
      </p:pic>
      <p:pic>
        <p:nvPicPr>
          <p:cNvPr id="17411" name="Picture 2" descr="http://xn----htbdaoiadwjymdnj4k.xn--p1ai/KARTINKI/ehmblema_radug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3357563"/>
            <a:ext cx="23383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Помоги художнику</a:t>
            </a:r>
          </a:p>
        </p:txBody>
      </p:sp>
      <p:pic>
        <p:nvPicPr>
          <p:cNvPr id="19458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D4ACC4"/>
              </a:clrFrom>
              <a:clrTo>
                <a:srgbClr val="D4ACC4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3850" y="1341438"/>
            <a:ext cx="3743325" cy="3527425"/>
          </a:xfrm>
        </p:spPr>
      </p:pic>
      <p:pic>
        <p:nvPicPr>
          <p:cNvPr id="1028" name="Picture 4" descr="http://ped-kopilka.ru/upload/blogs/1_841b8dfa0086f65303fa1101c6fb3188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2996952"/>
            <a:ext cx="51974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thumbs.dreamstime.com/thumb_136/13646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447935">
            <a:off x="6640513" y="461963"/>
            <a:ext cx="22510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thumbs.dreamstime.com/thumb_136/13646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447935">
            <a:off x="1655763" y="4849813"/>
            <a:ext cx="1381125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73038"/>
            <a:ext cx="3600450" cy="3422650"/>
          </a:xfrm>
        </p:spPr>
      </p:pic>
      <p:pic>
        <p:nvPicPr>
          <p:cNvPr id="2052" name="Picture 4" descr="http://www.nastol.com.ua/pic/201305/1920x1080/nastol.com.ua-477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2996952"/>
            <a:ext cx="550359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965513">
            <a:off x="6113462" y="320676"/>
            <a:ext cx="1427163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http://www.vectory.ru/products_pictures/butterflies_c_02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19637">
            <a:off x="268288" y="4724400"/>
            <a:ext cx="161290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260350"/>
            <a:ext cx="3879850" cy="3673475"/>
          </a:xfrm>
        </p:spPr>
      </p:pic>
      <p:pic>
        <p:nvPicPr>
          <p:cNvPr id="3074" name="Picture 2" descr="http://remkorzinka.com.ua/attache/foto/35031e9f090ac50bb18e0aa5b6c3b5c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2996952"/>
            <a:ext cx="5506863" cy="336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http://ctudiya-murawis.ucoz.ru/96934811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763507">
            <a:off x="5738813" y="455613"/>
            <a:ext cx="21605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88913"/>
            <a:ext cx="3671887" cy="3502025"/>
          </a:xfrm>
        </p:spPr>
      </p:pic>
      <p:pic>
        <p:nvPicPr>
          <p:cNvPr id="4098" name="Picture 2" descr="http://smexkartinka.ru/uploads/posts/2011-12/1324562341_43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212976"/>
            <a:ext cx="583646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img-fotki.yandex.ru/get/6720/16969765.17b/0_7beef_5eecbf1b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275" y="0"/>
            <a:ext cx="529272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55</Words>
  <Application>Microsoft Office PowerPoint</Application>
  <PresentationFormat>Экран (4:3)</PresentationFormat>
  <Paragraphs>18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Красота времён года</vt:lpstr>
      <vt:lpstr>Здравствуй, солнце золотое! Здравствуй, небо голубое! Здравствуй, вольный ветерок! Здравствуй, миленький зверёк! Здравствуй, маленький дубок!  Мы живем в одном краю,  Всех я вас приветствую!</vt:lpstr>
      <vt:lpstr>Календарь природы</vt:lpstr>
      <vt:lpstr>Четыре времени года</vt:lpstr>
      <vt:lpstr>Радуга</vt:lpstr>
      <vt:lpstr>Помоги художнику</vt:lpstr>
      <vt:lpstr>Слайд 7</vt:lpstr>
      <vt:lpstr>Слайд 8</vt:lpstr>
      <vt:lpstr>Слайд 9</vt:lpstr>
      <vt:lpstr>Солнышко</vt:lpstr>
      <vt:lpstr>Весна пришла!</vt:lpstr>
      <vt:lpstr>Солнышко и лучики</vt:lpstr>
      <vt:lpstr>Что перепутал художник?</vt:lpstr>
      <vt:lpstr>Что перепутал художник?</vt:lpstr>
      <vt:lpstr>Что перепутал художник?</vt:lpstr>
      <vt:lpstr>Колокольчик</vt:lpstr>
      <vt:lpstr>Весёлая капель</vt:lpstr>
      <vt:lpstr>Весенние цветочки</vt:lpstr>
      <vt:lpstr>Одуванчики в траве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Красота времен года</dc:title>
  <dc:creator>DNA7 X86</dc:creator>
  <cp:lastModifiedBy>User</cp:lastModifiedBy>
  <cp:revision>27</cp:revision>
  <dcterms:created xsi:type="dcterms:W3CDTF">2016-03-26T11:53:29Z</dcterms:created>
  <dcterms:modified xsi:type="dcterms:W3CDTF">2016-04-22T18:01:11Z</dcterms:modified>
</cp:coreProperties>
</file>