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91" r:id="rId2"/>
    <p:sldId id="256" r:id="rId3"/>
    <p:sldId id="258" r:id="rId4"/>
    <p:sldId id="257" r:id="rId5"/>
    <p:sldId id="292" r:id="rId6"/>
    <p:sldId id="278" r:id="rId7"/>
    <p:sldId id="293" r:id="rId8"/>
    <p:sldId id="269" r:id="rId9"/>
    <p:sldId id="279" r:id="rId10"/>
    <p:sldId id="271" r:id="rId11"/>
    <p:sldId id="275" r:id="rId12"/>
    <p:sldId id="282" r:id="rId13"/>
    <p:sldId id="296" r:id="rId14"/>
    <p:sldId id="29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F85D99-7F00-434E-9263-2901EB3DBAEB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C929B-A87B-46D0-95AE-46F832D4F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783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929B-A87B-46D0-95AE-46F832D4FF0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84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929B-A87B-46D0-95AE-46F832D4FF0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494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DAFA-DDFB-4E95-93AA-8189CCB0DC65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74B9-4C8C-4724-A54B-7876AF2CD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062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DAFA-DDFB-4E95-93AA-8189CCB0DC65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74B9-4C8C-4724-A54B-7876AF2CD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18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DAFA-DDFB-4E95-93AA-8189CCB0DC65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74B9-4C8C-4724-A54B-7876AF2CD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452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DAFA-DDFB-4E95-93AA-8189CCB0DC65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74B9-4C8C-4724-A54B-7876AF2CD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566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DAFA-DDFB-4E95-93AA-8189CCB0DC65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74B9-4C8C-4724-A54B-7876AF2CD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32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DAFA-DDFB-4E95-93AA-8189CCB0DC65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74B9-4C8C-4724-A54B-7876AF2CD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15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DAFA-DDFB-4E95-93AA-8189CCB0DC65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74B9-4C8C-4724-A54B-7876AF2CD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89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DAFA-DDFB-4E95-93AA-8189CCB0DC65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74B9-4C8C-4724-A54B-7876AF2CD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336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DAFA-DDFB-4E95-93AA-8189CCB0DC65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74B9-4C8C-4724-A54B-7876AF2CD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188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DAFA-DDFB-4E95-93AA-8189CCB0DC65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74B9-4C8C-4724-A54B-7876AF2CD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131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DAFA-DDFB-4E95-93AA-8189CCB0DC65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74B9-4C8C-4724-A54B-7876AF2CD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2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FDAFA-DDFB-4E95-93AA-8189CCB0DC65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574B9-4C8C-4724-A54B-7876AF2CD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000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975" y="581025"/>
            <a:ext cx="8020050" cy="5695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78335" y="4557932"/>
            <a:ext cx="1032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Поляна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 сказок</a:t>
            </a:r>
          </a:p>
        </p:txBody>
      </p:sp>
    </p:spTree>
    <p:extLst>
      <p:ext uri="{BB962C8B-B14F-4D97-AF65-F5344CB8AC3E}">
        <p14:creationId xmlns:p14="http://schemas.microsoft.com/office/powerpoint/2010/main" val="1770041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.ytimg.com/vi/QocwSGzNRL4/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88" b="14468"/>
          <a:stretch/>
        </p:blipFill>
        <p:spPr bwMode="auto">
          <a:xfrm>
            <a:off x="1695451" y="269875"/>
            <a:ext cx="9077324" cy="635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273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Picture 10" descr="http://pesni-torrent.ru/uploads/thumbs/7/a/d/7ad3ceabc823b334e75a14b512dad70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3" t="12000" r="13267" b="13600"/>
          <a:stretch/>
        </p:blipFill>
        <p:spPr bwMode="auto">
          <a:xfrm>
            <a:off x="1959430" y="168024"/>
            <a:ext cx="7660632" cy="653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432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Мальвин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6180664"/>
            <a:ext cx="609600" cy="609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723" y="0"/>
            <a:ext cx="10332518" cy="679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049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2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gal.ru/usrfile/img/klyuch-raskras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655311"/>
            <a:ext cx="5280025" cy="5372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2655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accel="27000" decel="7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105" y="190500"/>
            <a:ext cx="7922620" cy="633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371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407" y="95469"/>
            <a:ext cx="5305425" cy="663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731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уратино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8600" y="5972175"/>
            <a:ext cx="609600" cy="609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746" y="0"/>
            <a:ext cx="9565958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676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59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787" y="352204"/>
            <a:ext cx="10191750" cy="618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519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575" y="47625"/>
            <a:ext cx="6038850" cy="676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242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уси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61118" y="6106357"/>
            <a:ext cx="609600" cy="609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18" y="0"/>
            <a:ext cx="10219448" cy="6715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47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kutuzov.ua/products_pictures/g/gu/gusi_lebedi4_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28"/>
          <a:stretch/>
        </p:blipFill>
        <p:spPr bwMode="auto">
          <a:xfrm>
            <a:off x="2719697" y="142504"/>
            <a:ext cx="6096561" cy="657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9876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vm.ru/photo/moscvichka/2014/01/doc6drhg5o03y01haiwn31k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60"/>
          <a:stretch/>
        </p:blipFill>
        <p:spPr bwMode="auto">
          <a:xfrm>
            <a:off x="1828429" y="498475"/>
            <a:ext cx="8287121" cy="5916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086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Девочка_Женя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2400" y="6162675"/>
            <a:ext cx="609600" cy="609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0"/>
            <a:ext cx="9953948" cy="654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0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5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5</Words>
  <Application>Microsoft Office PowerPoint</Application>
  <PresentationFormat>Широкоэкранный</PresentationFormat>
  <Paragraphs>4</Paragraphs>
  <Slides>14</Slides>
  <Notes>2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44</cp:revision>
  <dcterms:created xsi:type="dcterms:W3CDTF">2016-04-03T17:32:56Z</dcterms:created>
  <dcterms:modified xsi:type="dcterms:W3CDTF">2016-04-22T20:18:51Z</dcterms:modified>
</cp:coreProperties>
</file>