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77" r:id="rId3"/>
    <p:sldId id="280" r:id="rId4"/>
    <p:sldId id="288" r:id="rId5"/>
    <p:sldId id="289" r:id="rId6"/>
    <p:sldId id="290" r:id="rId7"/>
    <p:sldId id="282" r:id="rId8"/>
    <p:sldId id="283" r:id="rId9"/>
    <p:sldId id="284" r:id="rId10"/>
    <p:sldId id="299" r:id="rId11"/>
    <p:sldId id="294" r:id="rId12"/>
    <p:sldId id="297" r:id="rId13"/>
    <p:sldId id="298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C9CB83-C224-40C7-8C67-B1E5408C932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7A8F1D-B02C-4B75-B1AB-60D6C01FAA2A}">
      <dgm:prSet phldrT="[Текст]" custT="1"/>
      <dgm:spPr>
        <a:solidFill>
          <a:srgbClr val="C39BE1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2. Урок рефлексии</a:t>
          </a:r>
          <a:endParaRPr lang="ru-RU" sz="2800" b="1" dirty="0">
            <a:solidFill>
              <a:schemeClr val="tx1"/>
            </a:solidFill>
          </a:endParaRPr>
        </a:p>
      </dgm:t>
    </dgm:pt>
    <dgm:pt modelId="{FE9B9742-5528-4ED9-B23D-25BAA9752271}" type="parTrans" cxnId="{56B661C6-A2BA-4649-9079-F7E25B4D9892}">
      <dgm:prSet/>
      <dgm:spPr/>
      <dgm:t>
        <a:bodyPr/>
        <a:lstStyle/>
        <a:p>
          <a:endParaRPr lang="ru-RU"/>
        </a:p>
      </dgm:t>
    </dgm:pt>
    <dgm:pt modelId="{02C06846-02FF-41CE-BD0C-76E4EF1A5B8F}" type="sibTrans" cxnId="{56B661C6-A2BA-4649-9079-F7E25B4D9892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D9BC1483-2B59-44AC-B22C-813EDC54A3B9}">
      <dgm:prSet phldrT="[Текст]" custT="1"/>
      <dgm:spPr>
        <a:solidFill>
          <a:srgbClr val="FF9F9F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3. Урок общеметодологической направленности</a:t>
          </a:r>
          <a:endParaRPr lang="ru-RU" sz="2800" b="1" dirty="0">
            <a:solidFill>
              <a:schemeClr val="tx1"/>
            </a:solidFill>
          </a:endParaRPr>
        </a:p>
      </dgm:t>
    </dgm:pt>
    <dgm:pt modelId="{45209321-40DB-4443-B45E-5CE0BE69ACBA}" type="parTrans" cxnId="{F343C172-6852-4CB3-8BED-CC41429F87E1}">
      <dgm:prSet/>
      <dgm:spPr/>
      <dgm:t>
        <a:bodyPr/>
        <a:lstStyle/>
        <a:p>
          <a:endParaRPr lang="ru-RU"/>
        </a:p>
      </dgm:t>
    </dgm:pt>
    <dgm:pt modelId="{720CB8F4-7203-4A09-9E9E-DD67145C33D7}" type="sibTrans" cxnId="{F343C172-6852-4CB3-8BED-CC41429F87E1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52EB8030-3DE9-45BE-8B8D-B72ACE0CED9C}">
      <dgm:prSet phldrT="[Текст]" custT="1"/>
      <dgm:spPr>
        <a:solidFill>
          <a:srgbClr val="FFD653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4. Урок развивающего контроля</a:t>
          </a:r>
          <a:endParaRPr lang="ru-RU" sz="2800" b="1" dirty="0">
            <a:solidFill>
              <a:schemeClr val="tx1"/>
            </a:solidFill>
          </a:endParaRPr>
        </a:p>
      </dgm:t>
    </dgm:pt>
    <dgm:pt modelId="{9E6DBCC7-BA21-4313-A6CF-2D043FD4D90F}" type="parTrans" cxnId="{7CB59498-4F7F-4F33-85C0-DB72426B3100}">
      <dgm:prSet/>
      <dgm:spPr/>
      <dgm:t>
        <a:bodyPr/>
        <a:lstStyle/>
        <a:p>
          <a:endParaRPr lang="ru-RU"/>
        </a:p>
      </dgm:t>
    </dgm:pt>
    <dgm:pt modelId="{A1A87B37-D1C1-4A8C-A192-9777A408A4FD}" type="sibTrans" cxnId="{7CB59498-4F7F-4F33-85C0-DB72426B3100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2ADE54B5-34EC-40C2-8996-71E97AEFFB70}">
      <dgm:prSet phldrT="[Текст]" custT="1"/>
      <dgm:spPr>
        <a:solidFill>
          <a:srgbClr val="81DEFF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1. Урок открытия нового знания</a:t>
          </a:r>
          <a:endParaRPr lang="ru-RU" sz="2800" b="1" dirty="0">
            <a:solidFill>
              <a:schemeClr val="tx1"/>
            </a:solidFill>
          </a:endParaRPr>
        </a:p>
      </dgm:t>
    </dgm:pt>
    <dgm:pt modelId="{5B502F2A-E46B-40CB-AB29-1882C3C741E5}" type="sibTrans" cxnId="{743FE93B-33AE-421F-9BE8-3D38F6469FF3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D2BE3C98-45C0-486F-900C-98D94C41979B}" type="parTrans" cxnId="{743FE93B-33AE-421F-9BE8-3D38F6469FF3}">
      <dgm:prSet/>
      <dgm:spPr/>
      <dgm:t>
        <a:bodyPr/>
        <a:lstStyle/>
        <a:p>
          <a:endParaRPr lang="ru-RU"/>
        </a:p>
      </dgm:t>
    </dgm:pt>
    <dgm:pt modelId="{738169CF-8CDC-4603-B55C-421D5F7AD9CF}" type="pres">
      <dgm:prSet presAssocID="{AAC9CB83-C224-40C7-8C67-B1E5408C93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A0623-7AA7-433D-9909-45E280C21044}" type="pres">
      <dgm:prSet presAssocID="{2ADE54B5-34EC-40C2-8996-71E97AEFFB70}" presName="node" presStyleLbl="node1" presStyleIdx="0" presStyleCnt="4" custScaleX="189256" custScaleY="82098" custRadScaleRad="166475" custRadScaleInc="-101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83E00-E62B-4A31-B7AD-636371AD7578}" type="pres">
      <dgm:prSet presAssocID="{5B502F2A-E46B-40CB-AB29-1882C3C741E5}" presName="sibTrans" presStyleLbl="sibTrans2D1" presStyleIdx="0" presStyleCnt="4" custAng="6774039" custScaleX="47004" custLinFactX="100000" custLinFactY="48507" custLinFactNeighborX="157547" custLinFactNeighborY="100000"/>
      <dgm:spPr/>
      <dgm:t>
        <a:bodyPr/>
        <a:lstStyle/>
        <a:p>
          <a:endParaRPr lang="ru-RU"/>
        </a:p>
      </dgm:t>
    </dgm:pt>
    <dgm:pt modelId="{9C1FCCA8-F809-446F-A5F2-3C75ED258B64}" type="pres">
      <dgm:prSet presAssocID="{5B502F2A-E46B-40CB-AB29-1882C3C741E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84C8D9C-88C9-4B93-959A-2ECDB22A3892}" type="pres">
      <dgm:prSet presAssocID="{807A8F1D-B02C-4B75-B1AB-60D6C01FAA2A}" presName="node" presStyleLbl="node1" presStyleIdx="1" presStyleCnt="4" custScaleX="169348" custScaleY="78825" custRadScaleRad="159250" custRadScaleInc="-98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AB442-2F4B-4703-882D-9B207133E0EA}" type="pres">
      <dgm:prSet presAssocID="{02C06846-02FF-41CE-BD0C-76E4EF1A5B8F}" presName="sibTrans" presStyleLbl="sibTrans2D1" presStyleIdx="1" presStyleCnt="4" custAng="17030210" custScaleX="42350" custLinFactX="-84553" custLinFactY="-76518" custLinFactNeighborX="-100000" custLinFactNeighborY="-100000"/>
      <dgm:spPr/>
      <dgm:t>
        <a:bodyPr/>
        <a:lstStyle/>
        <a:p>
          <a:endParaRPr lang="ru-RU"/>
        </a:p>
      </dgm:t>
    </dgm:pt>
    <dgm:pt modelId="{AD18F9BE-0CA9-4BEC-8278-38007D5332F8}" type="pres">
      <dgm:prSet presAssocID="{02C06846-02FF-41CE-BD0C-76E4EF1A5B8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385372E-88CB-488E-ABFB-E77C0D77FF0E}" type="pres">
      <dgm:prSet presAssocID="{D9BC1483-2B59-44AC-B22C-813EDC54A3B9}" presName="node" presStyleLbl="node1" presStyleIdx="2" presStyleCnt="4" custScaleX="322882" custScaleY="80826" custRadScaleRad="109351" custRadScaleInc="-42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B7A20-5B50-48FE-9882-A29B4F6116D6}" type="pres">
      <dgm:prSet presAssocID="{720CB8F4-7203-4A09-9E9E-DD67145C33D7}" presName="sibTrans" presStyleLbl="sibTrans2D1" presStyleIdx="2" presStyleCnt="4" custAng="7468483" custScaleX="552026" custLinFactX="-155264" custLinFactY="-100000" custLinFactNeighborX="-200000" custLinFactNeighborY="-143576"/>
      <dgm:spPr/>
      <dgm:t>
        <a:bodyPr/>
        <a:lstStyle/>
        <a:p>
          <a:endParaRPr lang="ru-RU"/>
        </a:p>
      </dgm:t>
    </dgm:pt>
    <dgm:pt modelId="{06E722EC-EA11-4F3E-A2E9-1CED97AAFF7E}" type="pres">
      <dgm:prSet presAssocID="{720CB8F4-7203-4A09-9E9E-DD67145C33D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A40A35B-82E5-4119-BF6E-AFE3237C5313}" type="pres">
      <dgm:prSet presAssocID="{52EB8030-3DE9-45BE-8B8D-B72ACE0CED9C}" presName="node" presStyleLbl="node1" presStyleIdx="3" presStyleCnt="4" custScaleX="177032" custScaleY="90570" custRadScaleRad="160201" custRadScaleInc="-33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842A7-7D43-4DA7-BBB1-39BA912DED8C}" type="pres">
      <dgm:prSet presAssocID="{A1A87B37-D1C1-4A8C-A192-9777A408A4FD}" presName="sibTrans" presStyleLbl="sibTrans2D1" presStyleIdx="3" presStyleCnt="4" custAng="131240" custFlipHor="0" custScaleX="61192" custScaleY="91373" custLinFactX="220371" custLinFactY="122959" custLinFactNeighborX="300000" custLinFactNeighborY="200000"/>
      <dgm:spPr/>
      <dgm:t>
        <a:bodyPr/>
        <a:lstStyle/>
        <a:p>
          <a:endParaRPr lang="ru-RU"/>
        </a:p>
      </dgm:t>
    </dgm:pt>
    <dgm:pt modelId="{9543C957-BBB3-4BEE-8016-B870E332714D}" type="pres">
      <dgm:prSet presAssocID="{A1A87B37-D1C1-4A8C-A192-9777A408A4FD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56B661C6-A2BA-4649-9079-F7E25B4D9892}" srcId="{AAC9CB83-C224-40C7-8C67-B1E5408C9325}" destId="{807A8F1D-B02C-4B75-B1AB-60D6C01FAA2A}" srcOrd="1" destOrd="0" parTransId="{FE9B9742-5528-4ED9-B23D-25BAA9752271}" sibTransId="{02C06846-02FF-41CE-BD0C-76E4EF1A5B8F}"/>
    <dgm:cxn modelId="{DE53DBA8-EB75-4D8F-878A-287B67F7182F}" type="presOf" srcId="{02C06846-02FF-41CE-BD0C-76E4EF1A5B8F}" destId="{850AB442-2F4B-4703-882D-9B207133E0EA}" srcOrd="0" destOrd="0" presId="urn:microsoft.com/office/officeart/2005/8/layout/cycle2"/>
    <dgm:cxn modelId="{9D86E1BF-5B06-4CA4-8469-2E628C9819FC}" type="presOf" srcId="{807A8F1D-B02C-4B75-B1AB-60D6C01FAA2A}" destId="{084C8D9C-88C9-4B93-959A-2ECDB22A3892}" srcOrd="0" destOrd="0" presId="urn:microsoft.com/office/officeart/2005/8/layout/cycle2"/>
    <dgm:cxn modelId="{97717692-58B0-441E-833C-AE96EEDC33D2}" type="presOf" srcId="{D9BC1483-2B59-44AC-B22C-813EDC54A3B9}" destId="{3385372E-88CB-488E-ABFB-E77C0D77FF0E}" srcOrd="0" destOrd="0" presId="urn:microsoft.com/office/officeart/2005/8/layout/cycle2"/>
    <dgm:cxn modelId="{7CB59498-4F7F-4F33-85C0-DB72426B3100}" srcId="{AAC9CB83-C224-40C7-8C67-B1E5408C9325}" destId="{52EB8030-3DE9-45BE-8B8D-B72ACE0CED9C}" srcOrd="3" destOrd="0" parTransId="{9E6DBCC7-BA21-4313-A6CF-2D043FD4D90F}" sibTransId="{A1A87B37-D1C1-4A8C-A192-9777A408A4FD}"/>
    <dgm:cxn modelId="{B1589F99-50BF-4695-996D-93BA99EF1D9F}" type="presOf" srcId="{AAC9CB83-C224-40C7-8C67-B1E5408C9325}" destId="{738169CF-8CDC-4603-B55C-421D5F7AD9CF}" srcOrd="0" destOrd="0" presId="urn:microsoft.com/office/officeart/2005/8/layout/cycle2"/>
    <dgm:cxn modelId="{E85BE1F2-19FD-483A-9850-A727DCF7A575}" type="presOf" srcId="{5B502F2A-E46B-40CB-AB29-1882C3C741E5}" destId="{9C1FCCA8-F809-446F-A5F2-3C75ED258B64}" srcOrd="1" destOrd="0" presId="urn:microsoft.com/office/officeart/2005/8/layout/cycle2"/>
    <dgm:cxn modelId="{8803B601-1775-4661-9D49-00E879366640}" type="presOf" srcId="{A1A87B37-D1C1-4A8C-A192-9777A408A4FD}" destId="{9543C957-BBB3-4BEE-8016-B870E332714D}" srcOrd="1" destOrd="0" presId="urn:microsoft.com/office/officeart/2005/8/layout/cycle2"/>
    <dgm:cxn modelId="{8B5ED110-7EE0-44FA-8802-048AF45F86F5}" type="presOf" srcId="{2ADE54B5-34EC-40C2-8996-71E97AEFFB70}" destId="{A0DA0623-7AA7-433D-9909-45E280C21044}" srcOrd="0" destOrd="0" presId="urn:microsoft.com/office/officeart/2005/8/layout/cycle2"/>
    <dgm:cxn modelId="{1351BEEC-61C9-49A5-AC95-37F5C3F8DA76}" type="presOf" srcId="{02C06846-02FF-41CE-BD0C-76E4EF1A5B8F}" destId="{AD18F9BE-0CA9-4BEC-8278-38007D5332F8}" srcOrd="1" destOrd="0" presId="urn:microsoft.com/office/officeart/2005/8/layout/cycle2"/>
    <dgm:cxn modelId="{F343C172-6852-4CB3-8BED-CC41429F87E1}" srcId="{AAC9CB83-C224-40C7-8C67-B1E5408C9325}" destId="{D9BC1483-2B59-44AC-B22C-813EDC54A3B9}" srcOrd="2" destOrd="0" parTransId="{45209321-40DB-4443-B45E-5CE0BE69ACBA}" sibTransId="{720CB8F4-7203-4A09-9E9E-DD67145C33D7}"/>
    <dgm:cxn modelId="{743FE93B-33AE-421F-9BE8-3D38F6469FF3}" srcId="{AAC9CB83-C224-40C7-8C67-B1E5408C9325}" destId="{2ADE54B5-34EC-40C2-8996-71E97AEFFB70}" srcOrd="0" destOrd="0" parTransId="{D2BE3C98-45C0-486F-900C-98D94C41979B}" sibTransId="{5B502F2A-E46B-40CB-AB29-1882C3C741E5}"/>
    <dgm:cxn modelId="{AF3EFDE7-1C2E-4497-A8A3-1E71C285AA77}" type="presOf" srcId="{720CB8F4-7203-4A09-9E9E-DD67145C33D7}" destId="{648B7A20-5B50-48FE-9882-A29B4F6116D6}" srcOrd="0" destOrd="0" presId="urn:microsoft.com/office/officeart/2005/8/layout/cycle2"/>
    <dgm:cxn modelId="{D60928C8-66AE-4AC2-B758-11B2808F5784}" type="presOf" srcId="{52EB8030-3DE9-45BE-8B8D-B72ACE0CED9C}" destId="{BA40A35B-82E5-4119-BF6E-AFE3237C5313}" srcOrd="0" destOrd="0" presId="urn:microsoft.com/office/officeart/2005/8/layout/cycle2"/>
    <dgm:cxn modelId="{F239A690-0A9F-43BB-82AB-687EDA7638BB}" type="presOf" srcId="{A1A87B37-D1C1-4A8C-A192-9777A408A4FD}" destId="{0AF842A7-7D43-4DA7-BBB1-39BA912DED8C}" srcOrd="0" destOrd="0" presId="urn:microsoft.com/office/officeart/2005/8/layout/cycle2"/>
    <dgm:cxn modelId="{BB48B494-9B86-4E00-B3FC-3D536F0FE00F}" type="presOf" srcId="{720CB8F4-7203-4A09-9E9E-DD67145C33D7}" destId="{06E722EC-EA11-4F3E-A2E9-1CED97AAFF7E}" srcOrd="1" destOrd="0" presId="urn:microsoft.com/office/officeart/2005/8/layout/cycle2"/>
    <dgm:cxn modelId="{84C4E885-DAE2-4F4F-BFE1-E5D3AEC92729}" type="presOf" srcId="{5B502F2A-E46B-40CB-AB29-1882C3C741E5}" destId="{CF083E00-E62B-4A31-B7AD-636371AD7578}" srcOrd="0" destOrd="0" presId="urn:microsoft.com/office/officeart/2005/8/layout/cycle2"/>
    <dgm:cxn modelId="{949CC342-AB3A-4855-AFC5-C29DD93195F1}" type="presParOf" srcId="{738169CF-8CDC-4603-B55C-421D5F7AD9CF}" destId="{A0DA0623-7AA7-433D-9909-45E280C21044}" srcOrd="0" destOrd="0" presId="urn:microsoft.com/office/officeart/2005/8/layout/cycle2"/>
    <dgm:cxn modelId="{005231F0-0547-4D18-9500-0101A49C7530}" type="presParOf" srcId="{738169CF-8CDC-4603-B55C-421D5F7AD9CF}" destId="{CF083E00-E62B-4A31-B7AD-636371AD7578}" srcOrd="1" destOrd="0" presId="urn:microsoft.com/office/officeart/2005/8/layout/cycle2"/>
    <dgm:cxn modelId="{99658EFD-90D8-4254-A8B1-B23A4A8D96BC}" type="presParOf" srcId="{CF083E00-E62B-4A31-B7AD-636371AD7578}" destId="{9C1FCCA8-F809-446F-A5F2-3C75ED258B64}" srcOrd="0" destOrd="0" presId="urn:microsoft.com/office/officeart/2005/8/layout/cycle2"/>
    <dgm:cxn modelId="{ABA18B8E-0428-405C-9F7E-43EA8D058693}" type="presParOf" srcId="{738169CF-8CDC-4603-B55C-421D5F7AD9CF}" destId="{084C8D9C-88C9-4B93-959A-2ECDB22A3892}" srcOrd="2" destOrd="0" presId="urn:microsoft.com/office/officeart/2005/8/layout/cycle2"/>
    <dgm:cxn modelId="{760CBED9-AD8A-4824-BF63-DA1A41727C1C}" type="presParOf" srcId="{738169CF-8CDC-4603-B55C-421D5F7AD9CF}" destId="{850AB442-2F4B-4703-882D-9B207133E0EA}" srcOrd="3" destOrd="0" presId="urn:microsoft.com/office/officeart/2005/8/layout/cycle2"/>
    <dgm:cxn modelId="{5FFCDAD2-89A4-4E9A-9EF1-6CE3342130F4}" type="presParOf" srcId="{850AB442-2F4B-4703-882D-9B207133E0EA}" destId="{AD18F9BE-0CA9-4BEC-8278-38007D5332F8}" srcOrd="0" destOrd="0" presId="urn:microsoft.com/office/officeart/2005/8/layout/cycle2"/>
    <dgm:cxn modelId="{C8DE6354-6EFC-4C45-A906-3E6D13FE9A7E}" type="presParOf" srcId="{738169CF-8CDC-4603-B55C-421D5F7AD9CF}" destId="{3385372E-88CB-488E-ABFB-E77C0D77FF0E}" srcOrd="4" destOrd="0" presId="urn:microsoft.com/office/officeart/2005/8/layout/cycle2"/>
    <dgm:cxn modelId="{91624720-C43B-41BB-B0F5-BD663054ECB8}" type="presParOf" srcId="{738169CF-8CDC-4603-B55C-421D5F7AD9CF}" destId="{648B7A20-5B50-48FE-9882-A29B4F6116D6}" srcOrd="5" destOrd="0" presId="urn:microsoft.com/office/officeart/2005/8/layout/cycle2"/>
    <dgm:cxn modelId="{7E069428-4ED4-4B8E-B12A-EB3F7351F0D9}" type="presParOf" srcId="{648B7A20-5B50-48FE-9882-A29B4F6116D6}" destId="{06E722EC-EA11-4F3E-A2E9-1CED97AAFF7E}" srcOrd="0" destOrd="0" presId="urn:microsoft.com/office/officeart/2005/8/layout/cycle2"/>
    <dgm:cxn modelId="{645BB3A4-0745-4E96-B337-566F47B8504B}" type="presParOf" srcId="{738169CF-8CDC-4603-B55C-421D5F7AD9CF}" destId="{BA40A35B-82E5-4119-BF6E-AFE3237C5313}" srcOrd="6" destOrd="0" presId="urn:microsoft.com/office/officeart/2005/8/layout/cycle2"/>
    <dgm:cxn modelId="{4C839BE4-45C1-4410-96D6-C24FA33C4A85}" type="presParOf" srcId="{738169CF-8CDC-4603-B55C-421D5F7AD9CF}" destId="{0AF842A7-7D43-4DA7-BBB1-39BA912DED8C}" srcOrd="7" destOrd="0" presId="urn:microsoft.com/office/officeart/2005/8/layout/cycle2"/>
    <dgm:cxn modelId="{F6BD138B-67B1-4FF5-9969-53C92748710A}" type="presParOf" srcId="{0AF842A7-7D43-4DA7-BBB1-39BA912DED8C}" destId="{9543C957-BBB3-4BEE-8016-B870E332714D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FDFFEB-BB96-4155-918A-935626FA53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35D132-5CA9-4A60-AEEE-53BB0190211C}">
      <dgm:prSet phldrT="[Текст]" custT="1"/>
      <dgm:spPr>
        <a:solidFill>
          <a:srgbClr val="C9A4E4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1. Мотивация к учебной деятельности</a:t>
          </a:r>
          <a:endParaRPr lang="ru-RU" sz="2000" b="1" dirty="0">
            <a:solidFill>
              <a:schemeClr val="tx1"/>
            </a:solidFill>
          </a:endParaRPr>
        </a:p>
      </dgm:t>
    </dgm:pt>
    <dgm:pt modelId="{83E035B3-ACCB-42DC-B60C-60DA9EED8476}" type="parTrans" cxnId="{3C9D2B86-C0B8-46A7-868B-1B10A6D659D6}">
      <dgm:prSet/>
      <dgm:spPr/>
      <dgm:t>
        <a:bodyPr/>
        <a:lstStyle/>
        <a:p>
          <a:endParaRPr lang="ru-RU" sz="2000"/>
        </a:p>
      </dgm:t>
    </dgm:pt>
    <dgm:pt modelId="{8DC7E921-B7E3-497A-9B08-09BACE32DAF4}" type="sibTrans" cxnId="{3C9D2B86-C0B8-46A7-868B-1B10A6D659D6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312BB33C-6322-4E59-8CA3-7BAC22BFDB93}">
      <dgm:prSet phldrT="[Текст]" custT="1"/>
      <dgm:spPr>
        <a:solidFill>
          <a:srgbClr val="A3E7FF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2. Фиксирование затруднения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C49C3380-CF5A-4347-9057-CCD71E4F97E5}" type="parTrans" cxnId="{4F389EBA-AC0B-415C-97D5-534B776E2279}">
      <dgm:prSet/>
      <dgm:spPr/>
      <dgm:t>
        <a:bodyPr/>
        <a:lstStyle/>
        <a:p>
          <a:endParaRPr lang="ru-RU" sz="2000"/>
        </a:p>
      </dgm:t>
    </dgm:pt>
    <dgm:pt modelId="{58409226-0B09-47A6-9A37-3AFB98F363B9}" type="sibTrans" cxnId="{4F389EBA-AC0B-415C-97D5-534B776E2279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85D08A40-82EB-4CAC-AFED-F174106B22A2}">
      <dgm:prSet phldrT="[Текст]" custT="1"/>
      <dgm:spPr>
        <a:solidFill>
          <a:srgbClr val="FFB3B3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3. Выявление места и причины затруднения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815B10BC-9641-4C09-A33B-960A4794CA7F}" type="parTrans" cxnId="{AECDBD6B-73F3-474F-A34D-89C03C37C9D1}">
      <dgm:prSet/>
      <dgm:spPr/>
      <dgm:t>
        <a:bodyPr/>
        <a:lstStyle/>
        <a:p>
          <a:endParaRPr lang="ru-RU" sz="2000"/>
        </a:p>
      </dgm:t>
    </dgm:pt>
    <dgm:pt modelId="{A5A531DA-ECCF-429B-9F6B-6179A9EBA9E0}" type="sibTrans" cxnId="{AECDBD6B-73F3-474F-A34D-89C03C37C9D1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454FB098-0013-45BA-BC33-E28E2DDEE591}">
      <dgm:prSet phldrT="[Текст]" custT="1"/>
      <dgm:spPr>
        <a:solidFill>
          <a:srgbClr val="89FFBE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4.Построение проекта выхода из затруднения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4E294637-D378-41E8-92BF-E0CF67499EE1}" type="parTrans" cxnId="{D3A79D87-34DD-44E4-93ED-4EF5125D43B0}">
      <dgm:prSet/>
      <dgm:spPr/>
      <dgm:t>
        <a:bodyPr/>
        <a:lstStyle/>
        <a:p>
          <a:endParaRPr lang="ru-RU" sz="2000"/>
        </a:p>
      </dgm:t>
    </dgm:pt>
    <dgm:pt modelId="{8FA65442-C4CC-489C-B206-DEC220CB0CEA}" type="sibTrans" cxnId="{D3A79D87-34DD-44E4-93ED-4EF5125D43B0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2A5538C8-ADA8-4495-82D5-32F06F5C5DF7}">
      <dgm:prSet phldrT="[Текст]" custT="1"/>
      <dgm:spPr>
        <a:solidFill>
          <a:srgbClr val="FFFF71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5. Реализация построенного проекта</a:t>
          </a:r>
          <a:endParaRPr lang="ru-RU" sz="2000" b="1" dirty="0">
            <a:solidFill>
              <a:schemeClr val="tx1"/>
            </a:solidFill>
          </a:endParaRPr>
        </a:p>
      </dgm:t>
    </dgm:pt>
    <dgm:pt modelId="{5281E83D-4BD1-44FD-B1CD-59B35ED51D77}" type="parTrans" cxnId="{E0E95108-7929-4E48-80A8-3C3593F6C974}">
      <dgm:prSet/>
      <dgm:spPr/>
      <dgm:t>
        <a:bodyPr/>
        <a:lstStyle/>
        <a:p>
          <a:endParaRPr lang="ru-RU" sz="2000"/>
        </a:p>
      </dgm:t>
    </dgm:pt>
    <dgm:pt modelId="{D92A5956-F360-40A9-B4B9-49B2B61B9FFA}" type="sibTrans" cxnId="{E0E95108-7929-4E48-80A8-3C3593F6C974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C6DF6206-1817-4FC8-96F0-2743FC807DFA}">
      <dgm:prSet phldrT="[Текст]" custT="1"/>
      <dgm:spPr>
        <a:solidFill>
          <a:srgbClr val="A3E7FF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7. Самопроверка по эталону </a:t>
          </a:r>
          <a:endParaRPr lang="ru-RU" sz="2000" b="1" dirty="0">
            <a:solidFill>
              <a:schemeClr val="tx1"/>
            </a:solidFill>
          </a:endParaRPr>
        </a:p>
      </dgm:t>
    </dgm:pt>
    <dgm:pt modelId="{7D131A7A-2750-4370-AAA0-6D03D96FAE09}" type="parTrans" cxnId="{C8E8F541-C16D-49D7-81C4-270465502775}">
      <dgm:prSet/>
      <dgm:spPr/>
      <dgm:t>
        <a:bodyPr/>
        <a:lstStyle/>
        <a:p>
          <a:endParaRPr lang="ru-RU" sz="2000"/>
        </a:p>
      </dgm:t>
    </dgm:pt>
    <dgm:pt modelId="{A60CEAC6-69AF-4F19-97F5-2BBED8AEDB21}" type="sibTrans" cxnId="{C8E8F541-C16D-49D7-81C4-270465502775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755CE47C-449A-4763-858B-E6DFE2C0E91C}">
      <dgm:prSet phldrT="[Текст]" custT="1"/>
      <dgm:spPr>
        <a:solidFill>
          <a:srgbClr val="FFB3B3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8.Повторение </a:t>
          </a:r>
          <a:endParaRPr lang="ru-RU" sz="2000" b="1" dirty="0">
            <a:solidFill>
              <a:schemeClr val="tx1"/>
            </a:solidFill>
          </a:endParaRPr>
        </a:p>
      </dgm:t>
    </dgm:pt>
    <dgm:pt modelId="{A1E61188-28F8-4B89-AE85-4678976068B7}" type="parTrans" cxnId="{39635CE2-2799-495B-8379-2A088793E9A2}">
      <dgm:prSet/>
      <dgm:spPr/>
      <dgm:t>
        <a:bodyPr/>
        <a:lstStyle/>
        <a:p>
          <a:endParaRPr lang="ru-RU" sz="2000"/>
        </a:p>
      </dgm:t>
    </dgm:pt>
    <dgm:pt modelId="{43E12706-8539-49A0-90DC-6B06FEE4B485}" type="sibTrans" cxnId="{39635CE2-2799-495B-8379-2A088793E9A2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78ED3750-CDCB-4DB0-AEC0-82BAA09C1223}">
      <dgm:prSet phldrT="[Текст]" custT="1"/>
      <dgm:spPr>
        <a:solidFill>
          <a:srgbClr val="C9A4E4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6. Первичное закрепление </a:t>
          </a:r>
          <a:endParaRPr lang="ru-RU" sz="2000" b="1" dirty="0">
            <a:solidFill>
              <a:schemeClr val="tx1"/>
            </a:solidFill>
          </a:endParaRPr>
        </a:p>
      </dgm:t>
    </dgm:pt>
    <dgm:pt modelId="{1BDCA7E9-6477-4412-B3E4-FBFA5EFF851D}" type="sibTrans" cxnId="{D18E036C-A0D5-4C85-83EC-5B3CC3D31B22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0A0972EC-9318-422D-982F-563AF3930F19}" type="parTrans" cxnId="{D18E036C-A0D5-4C85-83EC-5B3CC3D31B22}">
      <dgm:prSet/>
      <dgm:spPr/>
      <dgm:t>
        <a:bodyPr/>
        <a:lstStyle/>
        <a:p>
          <a:endParaRPr lang="ru-RU" sz="2000"/>
        </a:p>
      </dgm:t>
    </dgm:pt>
    <dgm:pt modelId="{8E428A0C-54FE-499D-AD82-3982AE837544}">
      <dgm:prSet phldrT="[Текст]" custT="1"/>
      <dgm:spPr>
        <a:solidFill>
          <a:srgbClr val="89FFBE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9. Рефлексия </a:t>
          </a:r>
          <a:endParaRPr lang="ru-RU" sz="2000" b="1" dirty="0">
            <a:solidFill>
              <a:schemeClr val="tx1"/>
            </a:solidFill>
          </a:endParaRPr>
        </a:p>
      </dgm:t>
    </dgm:pt>
    <dgm:pt modelId="{6A1D3881-DBFD-4347-8820-50E4589ED28A}" type="parTrans" cxnId="{11743F1A-9474-4DF7-A197-DD1EBCB54727}">
      <dgm:prSet/>
      <dgm:spPr/>
      <dgm:t>
        <a:bodyPr/>
        <a:lstStyle/>
        <a:p>
          <a:endParaRPr lang="ru-RU" sz="2000"/>
        </a:p>
      </dgm:t>
    </dgm:pt>
    <dgm:pt modelId="{345F2C55-C8DA-4261-9C6B-4A06A716EC15}" type="sibTrans" cxnId="{11743F1A-9474-4DF7-A197-DD1EBCB54727}">
      <dgm:prSet custT="1"/>
      <dgm:spPr>
        <a:solidFill>
          <a:srgbClr val="C00000"/>
        </a:solidFill>
      </dgm:spPr>
      <dgm:t>
        <a:bodyPr/>
        <a:lstStyle/>
        <a:p>
          <a:endParaRPr lang="ru-RU" sz="2000"/>
        </a:p>
      </dgm:t>
    </dgm:pt>
    <dgm:pt modelId="{D091A234-FCC1-4E1C-A072-0F01D77CB57E}" type="pres">
      <dgm:prSet presAssocID="{CAFDFFEB-BB96-4155-918A-935626FA53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31C914-F5FC-40EB-863D-7D16003BEA0B}" type="pres">
      <dgm:prSet presAssocID="{6035D132-5CA9-4A60-AEEE-53BB0190211C}" presName="node" presStyleLbl="node1" presStyleIdx="0" presStyleCnt="9" custScaleX="285849" custScaleY="133878" custRadScaleRad="92418" custRadScaleInc="4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7AFE5-CC70-47F1-BF2E-A830D8754D56}" type="pres">
      <dgm:prSet presAssocID="{8DC7E921-B7E3-497A-9B08-09BACE32DAF4}" presName="sibTrans" presStyleLbl="sibTrans2D1" presStyleIdx="0" presStyleCnt="9" custAng="20249461" custFlipVert="0" custFlipHor="1" custScaleX="402214" custScaleY="40576" custLinFactX="-62359" custLinFactY="300000" custLinFactNeighborX="-100000" custLinFactNeighborY="324531"/>
      <dgm:spPr/>
      <dgm:t>
        <a:bodyPr/>
        <a:lstStyle/>
        <a:p>
          <a:endParaRPr lang="ru-RU"/>
        </a:p>
      </dgm:t>
    </dgm:pt>
    <dgm:pt modelId="{DADF1AD4-0E79-4B05-BE4E-DD86C2BB4951}" type="pres">
      <dgm:prSet presAssocID="{8DC7E921-B7E3-497A-9B08-09BACE32DAF4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C9C6F79C-69EE-4017-B16B-9365C16F9C26}" type="pres">
      <dgm:prSet presAssocID="{312BB33C-6322-4E59-8CA3-7BAC22BFDB93}" presName="node" presStyleLbl="node1" presStyleIdx="1" presStyleCnt="9" custScaleX="324054" custScaleY="148947" custRadScaleRad="142925" custRadScaleInc="123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75B40-CD17-458D-A81C-C0AAE4835D07}" type="pres">
      <dgm:prSet presAssocID="{58409226-0B09-47A6-9A37-3AFB98F363B9}" presName="sibTrans" presStyleLbl="sibTrans2D1" presStyleIdx="1" presStyleCnt="9" custAng="11118594" custFlipHor="1" custScaleX="729709" custScaleY="100224" custLinFactX="-6500000" custLinFactY="-100000" custLinFactNeighborX="-6500499" custLinFactNeighborY="-199714"/>
      <dgm:spPr/>
      <dgm:t>
        <a:bodyPr/>
        <a:lstStyle/>
        <a:p>
          <a:endParaRPr lang="ru-RU"/>
        </a:p>
      </dgm:t>
    </dgm:pt>
    <dgm:pt modelId="{DD55B000-438A-412D-BBDB-2B88FA8406C6}" type="pres">
      <dgm:prSet presAssocID="{58409226-0B09-47A6-9A37-3AFB98F363B9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F15DE910-6FC6-46AF-A516-BC00F8DA92DC}" type="pres">
      <dgm:prSet presAssocID="{85D08A40-82EB-4CAC-AFED-F174106B22A2}" presName="node" presStyleLbl="node1" presStyleIdx="2" presStyleCnt="9" custScaleX="294501" custScaleY="151972" custRadScaleRad="122939" custRadScaleInc="76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39D8E-D5D9-4E91-9A78-78FEAC1D9C56}" type="pres">
      <dgm:prSet presAssocID="{A5A531DA-ECCF-429B-9F6B-6179A9EBA9E0}" presName="sibTrans" presStyleLbl="sibTrans2D1" presStyleIdx="2" presStyleCnt="9" custAng="5387793" custScaleX="844737" custScaleY="89004" custLinFactX="-4618226" custLinFactNeighborX="-4700000" custLinFactNeighborY="58319"/>
      <dgm:spPr/>
      <dgm:t>
        <a:bodyPr/>
        <a:lstStyle/>
        <a:p>
          <a:endParaRPr lang="ru-RU"/>
        </a:p>
      </dgm:t>
    </dgm:pt>
    <dgm:pt modelId="{2E039B56-ADB3-4AC8-9FAF-8C168B608BDF}" type="pres">
      <dgm:prSet presAssocID="{A5A531DA-ECCF-429B-9F6B-6179A9EBA9E0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E563E36A-97DF-42E8-B110-AE6D7F563233}" type="pres">
      <dgm:prSet presAssocID="{454FB098-0013-45BA-BC33-E28E2DDEE591}" presName="node" presStyleLbl="node1" presStyleIdx="3" presStyleCnt="9" custScaleX="295624" custScaleY="146870" custRadScaleRad="148390" custRadScaleInc="20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8A0DF-CA73-47AB-B1F6-108BF58F0FC6}" type="pres">
      <dgm:prSet presAssocID="{8FA65442-C4CC-489C-B206-DEC220CB0CEA}" presName="sibTrans" presStyleLbl="sibTrans2D1" presStyleIdx="3" presStyleCnt="9" custAng="20609244" custFlipHor="1" custScaleX="319417" custScaleY="105522" custLinFactX="110554" custLinFactY="-22374" custLinFactNeighborX="200000" custLinFactNeighborY="-100000"/>
      <dgm:spPr/>
      <dgm:t>
        <a:bodyPr/>
        <a:lstStyle/>
        <a:p>
          <a:endParaRPr lang="ru-RU"/>
        </a:p>
      </dgm:t>
    </dgm:pt>
    <dgm:pt modelId="{BAC281AE-FD7C-4411-9D12-5CC31A03E8F2}" type="pres">
      <dgm:prSet presAssocID="{8FA65442-C4CC-489C-B206-DEC220CB0CEA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D895E4BB-9228-4FF5-899A-370DC59FBFCD}" type="pres">
      <dgm:prSet presAssocID="{2A5538C8-ADA8-4495-82D5-32F06F5C5DF7}" presName="node" presStyleLbl="node1" presStyleIdx="4" presStyleCnt="9" custScaleX="300455" custScaleY="133877" custRadScaleRad="82736" custRadScaleInc="110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C1B66-B176-4732-93E2-A56E7611EE2A}" type="pres">
      <dgm:prSet presAssocID="{D92A5956-F360-40A9-B4B9-49B2B61B9FFA}" presName="sibTrans" presStyleLbl="sibTrans2D1" presStyleIdx="4" presStyleCnt="9" custAng="5949465" custScaleX="329085" custLinFactX="1320548" custLinFactY="-100000" custLinFactNeighborX="1400000" custLinFactNeighborY="-132136"/>
      <dgm:spPr/>
      <dgm:t>
        <a:bodyPr/>
        <a:lstStyle/>
        <a:p>
          <a:endParaRPr lang="ru-RU"/>
        </a:p>
      </dgm:t>
    </dgm:pt>
    <dgm:pt modelId="{CEA4F165-57F0-45A7-89E4-1C0CFD0409BF}" type="pres">
      <dgm:prSet presAssocID="{D92A5956-F360-40A9-B4B9-49B2B61B9FFA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772A9B0F-352F-4E20-BCCE-39AB6477BD6A}" type="pres">
      <dgm:prSet presAssocID="{78ED3750-CDCB-4DB0-AEC0-82BAA09C1223}" presName="node" presStyleLbl="node1" presStyleIdx="5" presStyleCnt="9" custScaleX="276801" custScaleY="125985" custRadScaleRad="145794" custRadScaleInc="171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291D0-8119-4BC0-9FB6-973C5AAFB0B6}" type="pres">
      <dgm:prSet presAssocID="{1BDCA7E9-6477-4412-B3E4-FBFA5EFF851D}" presName="sibTrans" presStyleLbl="sibTrans2D1" presStyleIdx="5" presStyleCnt="9" custAng="21276914" custScaleX="410996" custLinFactX="-500000" custLinFactY="-200000" custLinFactNeighborX="-556502" custLinFactNeighborY="-231385"/>
      <dgm:spPr/>
      <dgm:t>
        <a:bodyPr/>
        <a:lstStyle/>
        <a:p>
          <a:endParaRPr lang="ru-RU"/>
        </a:p>
      </dgm:t>
    </dgm:pt>
    <dgm:pt modelId="{1E0525E7-1FC4-41C2-9861-6E8693ED32DD}" type="pres">
      <dgm:prSet presAssocID="{1BDCA7E9-6477-4412-B3E4-FBFA5EFF851D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67653DD9-88E3-42B1-BF8F-DA73923B5E83}" type="pres">
      <dgm:prSet presAssocID="{C6DF6206-1817-4FC8-96F0-2743FC807DFA}" presName="node" presStyleLbl="node1" presStyleIdx="6" presStyleCnt="9" custScaleX="311032" custScaleY="137823" custRadScaleRad="117805" custRadScaleInc="109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15688-56AC-4014-8010-B8E2EDB431EB}" type="pres">
      <dgm:prSet presAssocID="{A60CEAC6-69AF-4F19-97F5-2BBED8AEDB21}" presName="sibTrans" presStyleLbl="sibTrans2D1" presStyleIdx="6" presStyleCnt="9" custAng="379684" custScaleX="2000000" custLinFactX="-237574" custLinFactY="200000" custLinFactNeighborX="-300000" custLinFactNeighborY="238480"/>
      <dgm:spPr/>
      <dgm:t>
        <a:bodyPr/>
        <a:lstStyle/>
        <a:p>
          <a:endParaRPr lang="ru-RU"/>
        </a:p>
      </dgm:t>
    </dgm:pt>
    <dgm:pt modelId="{A8F02C27-B79F-4F10-921F-BC48AB15BBFF}" type="pres">
      <dgm:prSet presAssocID="{A60CEAC6-69AF-4F19-97F5-2BBED8AEDB21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CC69C602-173B-42F0-86BF-7CD26939A06C}" type="pres">
      <dgm:prSet presAssocID="{755CE47C-449A-4763-858B-E6DFE2C0E91C}" presName="node" presStyleLbl="node1" presStyleIdx="7" presStyleCnt="9" custScaleX="282987" custScaleY="107890" custRadScaleRad="202006" custRadScaleInc="8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D4A21-8FC5-485F-84A4-4D739C8931CE}" type="pres">
      <dgm:prSet presAssocID="{43E12706-8539-49A0-90DC-6B06FEE4B485}" presName="sibTrans" presStyleLbl="sibTrans2D1" presStyleIdx="7" presStyleCnt="9" custAng="13711018" custFlipHor="1" custScaleX="1256480" custScaleY="106651" custLinFactX="4308720" custLinFactY="-100000" custLinFactNeighborX="4400000" custLinFactNeighborY="-122360"/>
      <dgm:spPr/>
      <dgm:t>
        <a:bodyPr/>
        <a:lstStyle/>
        <a:p>
          <a:endParaRPr lang="ru-RU"/>
        </a:p>
      </dgm:t>
    </dgm:pt>
    <dgm:pt modelId="{D42C82DA-0E9C-4E7E-B697-00AC5B8CF2B0}" type="pres">
      <dgm:prSet presAssocID="{43E12706-8539-49A0-90DC-6B06FEE4B485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2EF74CF8-704B-4B55-BD66-B1E492E5C7C7}" type="pres">
      <dgm:prSet presAssocID="{8E428A0C-54FE-499D-AD82-3982AE837544}" presName="node" presStyleLbl="node1" presStyleIdx="8" presStyleCnt="9" custScaleX="224832" custRadScaleRad="144561" custRadScaleInc="-51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65E82-7A52-44C8-BF69-D6A30089B8FB}" type="pres">
      <dgm:prSet presAssocID="{345F2C55-C8DA-4261-9C6B-4A06A716EC15}" presName="sibTrans" presStyleLbl="sibTrans2D1" presStyleIdx="8" presStyleCnt="9" custAng="14447159" custFlipVert="0" custFlipHor="1" custScaleX="2000000" custScaleY="75984" custLinFactX="5579696" custLinFactY="200000" custLinFactNeighborX="5600000" custLinFactNeighborY="215976"/>
      <dgm:spPr/>
      <dgm:t>
        <a:bodyPr/>
        <a:lstStyle/>
        <a:p>
          <a:endParaRPr lang="ru-RU"/>
        </a:p>
      </dgm:t>
    </dgm:pt>
    <dgm:pt modelId="{7E34BE3A-C20A-4139-A86F-AFF91BA371A7}" type="pres">
      <dgm:prSet presAssocID="{345F2C55-C8DA-4261-9C6B-4A06A716EC15}" presName="connectorText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E0E95108-7929-4E48-80A8-3C3593F6C974}" srcId="{CAFDFFEB-BB96-4155-918A-935626FA532F}" destId="{2A5538C8-ADA8-4495-82D5-32F06F5C5DF7}" srcOrd="4" destOrd="0" parTransId="{5281E83D-4BD1-44FD-B1CD-59B35ED51D77}" sibTransId="{D92A5956-F360-40A9-B4B9-49B2B61B9FFA}"/>
    <dgm:cxn modelId="{91716384-14E7-42F4-8825-31E1E31BB412}" type="presOf" srcId="{C6DF6206-1817-4FC8-96F0-2743FC807DFA}" destId="{67653DD9-88E3-42B1-BF8F-DA73923B5E83}" srcOrd="0" destOrd="0" presId="urn:microsoft.com/office/officeart/2005/8/layout/cycle2"/>
    <dgm:cxn modelId="{D18E036C-A0D5-4C85-83EC-5B3CC3D31B22}" srcId="{CAFDFFEB-BB96-4155-918A-935626FA532F}" destId="{78ED3750-CDCB-4DB0-AEC0-82BAA09C1223}" srcOrd="5" destOrd="0" parTransId="{0A0972EC-9318-422D-982F-563AF3930F19}" sibTransId="{1BDCA7E9-6477-4412-B3E4-FBFA5EFF851D}"/>
    <dgm:cxn modelId="{F0985C86-90EE-434D-9B66-9D22F6D639B6}" type="presOf" srcId="{D92A5956-F360-40A9-B4B9-49B2B61B9FFA}" destId="{CEA4F165-57F0-45A7-89E4-1C0CFD0409BF}" srcOrd="1" destOrd="0" presId="urn:microsoft.com/office/officeart/2005/8/layout/cycle2"/>
    <dgm:cxn modelId="{B0CB5F13-7461-48DA-85C2-E41408980D41}" type="presOf" srcId="{A5A531DA-ECCF-429B-9F6B-6179A9EBA9E0}" destId="{01F39D8E-D5D9-4E91-9A78-78FEAC1D9C56}" srcOrd="0" destOrd="0" presId="urn:microsoft.com/office/officeart/2005/8/layout/cycle2"/>
    <dgm:cxn modelId="{58312F7C-977B-4591-BA1C-620C97BC178E}" type="presOf" srcId="{A60CEAC6-69AF-4F19-97F5-2BBED8AEDB21}" destId="{A8F02C27-B79F-4F10-921F-BC48AB15BBFF}" srcOrd="1" destOrd="0" presId="urn:microsoft.com/office/officeart/2005/8/layout/cycle2"/>
    <dgm:cxn modelId="{9238BE23-71BE-4CE4-ADB5-C1EEE511ED9A}" type="presOf" srcId="{1BDCA7E9-6477-4412-B3E4-FBFA5EFF851D}" destId="{B95291D0-8119-4BC0-9FB6-973C5AAFB0B6}" srcOrd="0" destOrd="0" presId="urn:microsoft.com/office/officeart/2005/8/layout/cycle2"/>
    <dgm:cxn modelId="{4F389EBA-AC0B-415C-97D5-534B776E2279}" srcId="{CAFDFFEB-BB96-4155-918A-935626FA532F}" destId="{312BB33C-6322-4E59-8CA3-7BAC22BFDB93}" srcOrd="1" destOrd="0" parTransId="{C49C3380-CF5A-4347-9057-CCD71E4F97E5}" sibTransId="{58409226-0B09-47A6-9A37-3AFB98F363B9}"/>
    <dgm:cxn modelId="{3656119B-9B4F-4F84-A6D7-363679B216A5}" type="presOf" srcId="{8DC7E921-B7E3-497A-9B08-09BACE32DAF4}" destId="{DADF1AD4-0E79-4B05-BE4E-DD86C2BB4951}" srcOrd="1" destOrd="0" presId="urn:microsoft.com/office/officeart/2005/8/layout/cycle2"/>
    <dgm:cxn modelId="{7ED89D09-18E6-4F0C-84D9-D210B4E35C36}" type="presOf" srcId="{6035D132-5CA9-4A60-AEEE-53BB0190211C}" destId="{7631C914-F5FC-40EB-863D-7D16003BEA0B}" srcOrd="0" destOrd="0" presId="urn:microsoft.com/office/officeart/2005/8/layout/cycle2"/>
    <dgm:cxn modelId="{99E328F7-F983-4BED-928B-54D9D70746CC}" type="presOf" srcId="{755CE47C-449A-4763-858B-E6DFE2C0E91C}" destId="{CC69C602-173B-42F0-86BF-7CD26939A06C}" srcOrd="0" destOrd="0" presId="urn:microsoft.com/office/officeart/2005/8/layout/cycle2"/>
    <dgm:cxn modelId="{8BF5CE75-997D-4AF2-9BCE-0BA84689C065}" type="presOf" srcId="{43E12706-8539-49A0-90DC-6B06FEE4B485}" destId="{8E6D4A21-8FC5-485F-84A4-4D739C8931CE}" srcOrd="0" destOrd="0" presId="urn:microsoft.com/office/officeart/2005/8/layout/cycle2"/>
    <dgm:cxn modelId="{11743F1A-9474-4DF7-A197-DD1EBCB54727}" srcId="{CAFDFFEB-BB96-4155-918A-935626FA532F}" destId="{8E428A0C-54FE-499D-AD82-3982AE837544}" srcOrd="8" destOrd="0" parTransId="{6A1D3881-DBFD-4347-8820-50E4589ED28A}" sibTransId="{345F2C55-C8DA-4261-9C6B-4A06A716EC15}"/>
    <dgm:cxn modelId="{190D7D30-0834-4EA0-BF0C-34A2001D0724}" type="presOf" srcId="{43E12706-8539-49A0-90DC-6B06FEE4B485}" destId="{D42C82DA-0E9C-4E7E-B697-00AC5B8CF2B0}" srcOrd="1" destOrd="0" presId="urn:microsoft.com/office/officeart/2005/8/layout/cycle2"/>
    <dgm:cxn modelId="{D3A79D87-34DD-44E4-93ED-4EF5125D43B0}" srcId="{CAFDFFEB-BB96-4155-918A-935626FA532F}" destId="{454FB098-0013-45BA-BC33-E28E2DDEE591}" srcOrd="3" destOrd="0" parTransId="{4E294637-D378-41E8-92BF-E0CF67499EE1}" sibTransId="{8FA65442-C4CC-489C-B206-DEC220CB0CEA}"/>
    <dgm:cxn modelId="{89F9A7CA-97CA-446B-8D41-50A8F42052F2}" type="presOf" srcId="{8E428A0C-54FE-499D-AD82-3982AE837544}" destId="{2EF74CF8-704B-4B55-BD66-B1E492E5C7C7}" srcOrd="0" destOrd="0" presId="urn:microsoft.com/office/officeart/2005/8/layout/cycle2"/>
    <dgm:cxn modelId="{D3BE9A81-26EA-42C5-B763-EA7D2E610C1E}" type="presOf" srcId="{312BB33C-6322-4E59-8CA3-7BAC22BFDB93}" destId="{C9C6F79C-69EE-4017-B16B-9365C16F9C26}" srcOrd="0" destOrd="0" presId="urn:microsoft.com/office/officeart/2005/8/layout/cycle2"/>
    <dgm:cxn modelId="{C8E8F541-C16D-49D7-81C4-270465502775}" srcId="{CAFDFFEB-BB96-4155-918A-935626FA532F}" destId="{C6DF6206-1817-4FC8-96F0-2743FC807DFA}" srcOrd="6" destOrd="0" parTransId="{7D131A7A-2750-4370-AAA0-6D03D96FAE09}" sibTransId="{A60CEAC6-69AF-4F19-97F5-2BBED8AEDB21}"/>
    <dgm:cxn modelId="{045F52B4-1A88-4C71-9DBD-B364A3C749D1}" type="presOf" srcId="{1BDCA7E9-6477-4412-B3E4-FBFA5EFF851D}" destId="{1E0525E7-1FC4-41C2-9861-6E8693ED32DD}" srcOrd="1" destOrd="0" presId="urn:microsoft.com/office/officeart/2005/8/layout/cycle2"/>
    <dgm:cxn modelId="{4A6537F6-9082-4054-B416-86042EBD0655}" type="presOf" srcId="{58409226-0B09-47A6-9A37-3AFB98F363B9}" destId="{DD55B000-438A-412D-BBDB-2B88FA8406C6}" srcOrd="1" destOrd="0" presId="urn:microsoft.com/office/officeart/2005/8/layout/cycle2"/>
    <dgm:cxn modelId="{389B2610-6D10-4448-8A13-ABBC0E65D752}" type="presOf" srcId="{8FA65442-C4CC-489C-B206-DEC220CB0CEA}" destId="{DC08A0DF-CA73-47AB-B1F6-108BF58F0FC6}" srcOrd="0" destOrd="0" presId="urn:microsoft.com/office/officeart/2005/8/layout/cycle2"/>
    <dgm:cxn modelId="{345C5AC0-FD32-4F89-97D8-B6E306EFCB10}" type="presOf" srcId="{A5A531DA-ECCF-429B-9F6B-6179A9EBA9E0}" destId="{2E039B56-ADB3-4AC8-9FAF-8C168B608BDF}" srcOrd="1" destOrd="0" presId="urn:microsoft.com/office/officeart/2005/8/layout/cycle2"/>
    <dgm:cxn modelId="{3C9D2B86-C0B8-46A7-868B-1B10A6D659D6}" srcId="{CAFDFFEB-BB96-4155-918A-935626FA532F}" destId="{6035D132-5CA9-4A60-AEEE-53BB0190211C}" srcOrd="0" destOrd="0" parTransId="{83E035B3-ACCB-42DC-B60C-60DA9EED8476}" sibTransId="{8DC7E921-B7E3-497A-9B08-09BACE32DAF4}"/>
    <dgm:cxn modelId="{5CC51637-2C54-40AE-9F5F-53B0D595B3BA}" type="presOf" srcId="{78ED3750-CDCB-4DB0-AEC0-82BAA09C1223}" destId="{772A9B0F-352F-4E20-BCCE-39AB6477BD6A}" srcOrd="0" destOrd="0" presId="urn:microsoft.com/office/officeart/2005/8/layout/cycle2"/>
    <dgm:cxn modelId="{6738186E-9C9D-4546-814B-7138A1B7FE77}" type="presOf" srcId="{85D08A40-82EB-4CAC-AFED-F174106B22A2}" destId="{F15DE910-6FC6-46AF-A516-BC00F8DA92DC}" srcOrd="0" destOrd="0" presId="urn:microsoft.com/office/officeart/2005/8/layout/cycle2"/>
    <dgm:cxn modelId="{39635CE2-2799-495B-8379-2A088793E9A2}" srcId="{CAFDFFEB-BB96-4155-918A-935626FA532F}" destId="{755CE47C-449A-4763-858B-E6DFE2C0E91C}" srcOrd="7" destOrd="0" parTransId="{A1E61188-28F8-4B89-AE85-4678976068B7}" sibTransId="{43E12706-8539-49A0-90DC-6B06FEE4B485}"/>
    <dgm:cxn modelId="{C24C2FF9-8489-4451-B027-E47CD9FF4549}" type="presOf" srcId="{2A5538C8-ADA8-4495-82D5-32F06F5C5DF7}" destId="{D895E4BB-9228-4FF5-899A-370DC59FBFCD}" srcOrd="0" destOrd="0" presId="urn:microsoft.com/office/officeart/2005/8/layout/cycle2"/>
    <dgm:cxn modelId="{28675DEC-DA2C-4599-9727-10FBE466D31A}" type="presOf" srcId="{58409226-0B09-47A6-9A37-3AFB98F363B9}" destId="{B4B75B40-CD17-458D-A81C-C0AAE4835D07}" srcOrd="0" destOrd="0" presId="urn:microsoft.com/office/officeart/2005/8/layout/cycle2"/>
    <dgm:cxn modelId="{637FFA02-B4DE-42CD-A49B-F20FE4BEF09D}" type="presOf" srcId="{345F2C55-C8DA-4261-9C6B-4A06A716EC15}" destId="{7E34BE3A-C20A-4139-A86F-AFF91BA371A7}" srcOrd="1" destOrd="0" presId="urn:microsoft.com/office/officeart/2005/8/layout/cycle2"/>
    <dgm:cxn modelId="{76F2BE4B-58D4-472A-82C0-8FFACC9CF055}" type="presOf" srcId="{454FB098-0013-45BA-BC33-E28E2DDEE591}" destId="{E563E36A-97DF-42E8-B110-AE6D7F563233}" srcOrd="0" destOrd="0" presId="urn:microsoft.com/office/officeart/2005/8/layout/cycle2"/>
    <dgm:cxn modelId="{AECDBD6B-73F3-474F-A34D-89C03C37C9D1}" srcId="{CAFDFFEB-BB96-4155-918A-935626FA532F}" destId="{85D08A40-82EB-4CAC-AFED-F174106B22A2}" srcOrd="2" destOrd="0" parTransId="{815B10BC-9641-4C09-A33B-960A4794CA7F}" sibTransId="{A5A531DA-ECCF-429B-9F6B-6179A9EBA9E0}"/>
    <dgm:cxn modelId="{D0D39EE9-36C8-4D0D-8B66-91524BF74F13}" type="presOf" srcId="{8FA65442-C4CC-489C-B206-DEC220CB0CEA}" destId="{BAC281AE-FD7C-4411-9D12-5CC31A03E8F2}" srcOrd="1" destOrd="0" presId="urn:microsoft.com/office/officeart/2005/8/layout/cycle2"/>
    <dgm:cxn modelId="{A6B916DC-F86D-45A8-A599-FBD0D43431C7}" type="presOf" srcId="{A60CEAC6-69AF-4F19-97F5-2BBED8AEDB21}" destId="{35715688-56AC-4014-8010-B8E2EDB431EB}" srcOrd="0" destOrd="0" presId="urn:microsoft.com/office/officeart/2005/8/layout/cycle2"/>
    <dgm:cxn modelId="{658EC476-9C64-4CA0-8F91-D11EB5F18746}" type="presOf" srcId="{CAFDFFEB-BB96-4155-918A-935626FA532F}" destId="{D091A234-FCC1-4E1C-A072-0F01D77CB57E}" srcOrd="0" destOrd="0" presId="urn:microsoft.com/office/officeart/2005/8/layout/cycle2"/>
    <dgm:cxn modelId="{1B167E29-AE8A-47CA-95B9-FDBE078E75C0}" type="presOf" srcId="{8DC7E921-B7E3-497A-9B08-09BACE32DAF4}" destId="{4C27AFE5-CC70-47F1-BF2E-A830D8754D56}" srcOrd="0" destOrd="0" presId="urn:microsoft.com/office/officeart/2005/8/layout/cycle2"/>
    <dgm:cxn modelId="{66D660AE-561A-41F5-9DD1-603721E0AAB1}" type="presOf" srcId="{345F2C55-C8DA-4261-9C6B-4A06A716EC15}" destId="{58665E82-7A52-44C8-BF69-D6A30089B8FB}" srcOrd="0" destOrd="0" presId="urn:microsoft.com/office/officeart/2005/8/layout/cycle2"/>
    <dgm:cxn modelId="{1747A294-9D54-410B-BE0B-528479D8060B}" type="presOf" srcId="{D92A5956-F360-40A9-B4B9-49B2B61B9FFA}" destId="{2E4C1B66-B176-4732-93E2-A56E7611EE2A}" srcOrd="0" destOrd="0" presId="urn:microsoft.com/office/officeart/2005/8/layout/cycle2"/>
    <dgm:cxn modelId="{436C6FAA-D900-406E-811E-025794D46051}" type="presParOf" srcId="{D091A234-FCC1-4E1C-A072-0F01D77CB57E}" destId="{7631C914-F5FC-40EB-863D-7D16003BEA0B}" srcOrd="0" destOrd="0" presId="urn:microsoft.com/office/officeart/2005/8/layout/cycle2"/>
    <dgm:cxn modelId="{80D58C77-7A6D-4DE2-9D8D-3F892E8CC153}" type="presParOf" srcId="{D091A234-FCC1-4E1C-A072-0F01D77CB57E}" destId="{4C27AFE5-CC70-47F1-BF2E-A830D8754D56}" srcOrd="1" destOrd="0" presId="urn:microsoft.com/office/officeart/2005/8/layout/cycle2"/>
    <dgm:cxn modelId="{DAD965CC-6B4A-400A-8F8A-D7609211F8E5}" type="presParOf" srcId="{4C27AFE5-CC70-47F1-BF2E-A830D8754D56}" destId="{DADF1AD4-0E79-4B05-BE4E-DD86C2BB4951}" srcOrd="0" destOrd="0" presId="urn:microsoft.com/office/officeart/2005/8/layout/cycle2"/>
    <dgm:cxn modelId="{205F4C98-F1EB-4418-9974-AB89AA992CA6}" type="presParOf" srcId="{D091A234-FCC1-4E1C-A072-0F01D77CB57E}" destId="{C9C6F79C-69EE-4017-B16B-9365C16F9C26}" srcOrd="2" destOrd="0" presId="urn:microsoft.com/office/officeart/2005/8/layout/cycle2"/>
    <dgm:cxn modelId="{442C03FD-A7C4-4E69-8358-84BA48857CE4}" type="presParOf" srcId="{D091A234-FCC1-4E1C-A072-0F01D77CB57E}" destId="{B4B75B40-CD17-458D-A81C-C0AAE4835D07}" srcOrd="3" destOrd="0" presId="urn:microsoft.com/office/officeart/2005/8/layout/cycle2"/>
    <dgm:cxn modelId="{AD193724-21BD-4915-88D5-3F9B5C3ACC1C}" type="presParOf" srcId="{B4B75B40-CD17-458D-A81C-C0AAE4835D07}" destId="{DD55B000-438A-412D-BBDB-2B88FA8406C6}" srcOrd="0" destOrd="0" presId="urn:microsoft.com/office/officeart/2005/8/layout/cycle2"/>
    <dgm:cxn modelId="{EFEBB955-7E34-402E-AC87-0692AA62CAED}" type="presParOf" srcId="{D091A234-FCC1-4E1C-A072-0F01D77CB57E}" destId="{F15DE910-6FC6-46AF-A516-BC00F8DA92DC}" srcOrd="4" destOrd="0" presId="urn:microsoft.com/office/officeart/2005/8/layout/cycle2"/>
    <dgm:cxn modelId="{29302982-9833-4966-AB1D-297CD82157BD}" type="presParOf" srcId="{D091A234-FCC1-4E1C-A072-0F01D77CB57E}" destId="{01F39D8E-D5D9-4E91-9A78-78FEAC1D9C56}" srcOrd="5" destOrd="0" presId="urn:microsoft.com/office/officeart/2005/8/layout/cycle2"/>
    <dgm:cxn modelId="{F53621C6-644C-4D62-8597-91507D716792}" type="presParOf" srcId="{01F39D8E-D5D9-4E91-9A78-78FEAC1D9C56}" destId="{2E039B56-ADB3-4AC8-9FAF-8C168B608BDF}" srcOrd="0" destOrd="0" presId="urn:microsoft.com/office/officeart/2005/8/layout/cycle2"/>
    <dgm:cxn modelId="{A6DD8935-2834-498D-9E3C-EF8050D9B92B}" type="presParOf" srcId="{D091A234-FCC1-4E1C-A072-0F01D77CB57E}" destId="{E563E36A-97DF-42E8-B110-AE6D7F563233}" srcOrd="6" destOrd="0" presId="urn:microsoft.com/office/officeart/2005/8/layout/cycle2"/>
    <dgm:cxn modelId="{DF1FAC56-589B-4688-B673-99B6F8714A09}" type="presParOf" srcId="{D091A234-FCC1-4E1C-A072-0F01D77CB57E}" destId="{DC08A0DF-CA73-47AB-B1F6-108BF58F0FC6}" srcOrd="7" destOrd="0" presId="urn:microsoft.com/office/officeart/2005/8/layout/cycle2"/>
    <dgm:cxn modelId="{BA746A9C-15A3-40D5-A66E-D05658CD2965}" type="presParOf" srcId="{DC08A0DF-CA73-47AB-B1F6-108BF58F0FC6}" destId="{BAC281AE-FD7C-4411-9D12-5CC31A03E8F2}" srcOrd="0" destOrd="0" presId="urn:microsoft.com/office/officeart/2005/8/layout/cycle2"/>
    <dgm:cxn modelId="{D460079C-CEFC-45C3-8AFD-0206E8ED3572}" type="presParOf" srcId="{D091A234-FCC1-4E1C-A072-0F01D77CB57E}" destId="{D895E4BB-9228-4FF5-899A-370DC59FBFCD}" srcOrd="8" destOrd="0" presId="urn:microsoft.com/office/officeart/2005/8/layout/cycle2"/>
    <dgm:cxn modelId="{AA2C8D7D-3489-49B6-B42A-FC284CFDDD17}" type="presParOf" srcId="{D091A234-FCC1-4E1C-A072-0F01D77CB57E}" destId="{2E4C1B66-B176-4732-93E2-A56E7611EE2A}" srcOrd="9" destOrd="0" presId="urn:microsoft.com/office/officeart/2005/8/layout/cycle2"/>
    <dgm:cxn modelId="{662A624E-FAD2-420B-8A26-745FE09D010A}" type="presParOf" srcId="{2E4C1B66-B176-4732-93E2-A56E7611EE2A}" destId="{CEA4F165-57F0-45A7-89E4-1C0CFD0409BF}" srcOrd="0" destOrd="0" presId="urn:microsoft.com/office/officeart/2005/8/layout/cycle2"/>
    <dgm:cxn modelId="{9B0C9C14-1156-48BA-BA53-4729A314D0DC}" type="presParOf" srcId="{D091A234-FCC1-4E1C-A072-0F01D77CB57E}" destId="{772A9B0F-352F-4E20-BCCE-39AB6477BD6A}" srcOrd="10" destOrd="0" presId="urn:microsoft.com/office/officeart/2005/8/layout/cycle2"/>
    <dgm:cxn modelId="{212F48B8-5B2A-467E-9ECF-A71C1E7FAB11}" type="presParOf" srcId="{D091A234-FCC1-4E1C-A072-0F01D77CB57E}" destId="{B95291D0-8119-4BC0-9FB6-973C5AAFB0B6}" srcOrd="11" destOrd="0" presId="urn:microsoft.com/office/officeart/2005/8/layout/cycle2"/>
    <dgm:cxn modelId="{708673ED-F81D-4CD9-9618-4B94C82EA638}" type="presParOf" srcId="{B95291D0-8119-4BC0-9FB6-973C5AAFB0B6}" destId="{1E0525E7-1FC4-41C2-9861-6E8693ED32DD}" srcOrd="0" destOrd="0" presId="urn:microsoft.com/office/officeart/2005/8/layout/cycle2"/>
    <dgm:cxn modelId="{B47A4F85-3541-4918-9A65-568793C52D3F}" type="presParOf" srcId="{D091A234-FCC1-4E1C-A072-0F01D77CB57E}" destId="{67653DD9-88E3-42B1-BF8F-DA73923B5E83}" srcOrd="12" destOrd="0" presId="urn:microsoft.com/office/officeart/2005/8/layout/cycle2"/>
    <dgm:cxn modelId="{AFB2225E-B45C-4ECB-B51F-9B1612653840}" type="presParOf" srcId="{D091A234-FCC1-4E1C-A072-0F01D77CB57E}" destId="{35715688-56AC-4014-8010-B8E2EDB431EB}" srcOrd="13" destOrd="0" presId="urn:microsoft.com/office/officeart/2005/8/layout/cycle2"/>
    <dgm:cxn modelId="{2568900C-4C48-4488-A3DD-99568106A6FD}" type="presParOf" srcId="{35715688-56AC-4014-8010-B8E2EDB431EB}" destId="{A8F02C27-B79F-4F10-921F-BC48AB15BBFF}" srcOrd="0" destOrd="0" presId="urn:microsoft.com/office/officeart/2005/8/layout/cycle2"/>
    <dgm:cxn modelId="{3EE97128-1C08-468B-8BC1-9A48E7ECBAC4}" type="presParOf" srcId="{D091A234-FCC1-4E1C-A072-0F01D77CB57E}" destId="{CC69C602-173B-42F0-86BF-7CD26939A06C}" srcOrd="14" destOrd="0" presId="urn:microsoft.com/office/officeart/2005/8/layout/cycle2"/>
    <dgm:cxn modelId="{EE815903-E7C7-4230-ABBD-7FEE9A0179FC}" type="presParOf" srcId="{D091A234-FCC1-4E1C-A072-0F01D77CB57E}" destId="{8E6D4A21-8FC5-485F-84A4-4D739C8931CE}" srcOrd="15" destOrd="0" presId="urn:microsoft.com/office/officeart/2005/8/layout/cycle2"/>
    <dgm:cxn modelId="{D767ACBE-DE22-4BE6-817A-7C0D1B865543}" type="presParOf" srcId="{8E6D4A21-8FC5-485F-84A4-4D739C8931CE}" destId="{D42C82DA-0E9C-4E7E-B697-00AC5B8CF2B0}" srcOrd="0" destOrd="0" presId="urn:microsoft.com/office/officeart/2005/8/layout/cycle2"/>
    <dgm:cxn modelId="{0A1A0C12-03E5-4D46-AD33-97A29A2336B6}" type="presParOf" srcId="{D091A234-FCC1-4E1C-A072-0F01D77CB57E}" destId="{2EF74CF8-704B-4B55-BD66-B1E492E5C7C7}" srcOrd="16" destOrd="0" presId="urn:microsoft.com/office/officeart/2005/8/layout/cycle2"/>
    <dgm:cxn modelId="{A106187B-74FD-4AB2-96CB-BF3AD6E3AB75}" type="presParOf" srcId="{D091A234-FCC1-4E1C-A072-0F01D77CB57E}" destId="{58665E82-7A52-44C8-BF69-D6A30089B8FB}" srcOrd="17" destOrd="0" presId="urn:microsoft.com/office/officeart/2005/8/layout/cycle2"/>
    <dgm:cxn modelId="{2A4062E4-3EDF-4FDE-99F0-5C92D603EEA4}" type="presParOf" srcId="{58665E82-7A52-44C8-BF69-D6A30089B8FB}" destId="{7E34BE3A-C20A-4139-A86F-AFF91BA371A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A0623-7AA7-433D-9909-45E280C21044}">
      <dsp:nvSpPr>
        <dsp:cNvPr id="0" name=""/>
        <dsp:cNvSpPr/>
      </dsp:nvSpPr>
      <dsp:spPr>
        <a:xfrm>
          <a:off x="98157" y="0"/>
          <a:ext cx="3861643" cy="1675155"/>
        </a:xfrm>
        <a:prstGeom prst="ellipse">
          <a:avLst/>
        </a:prstGeom>
        <a:solidFill>
          <a:srgbClr val="81DE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1. Урок открытия нового знания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663682" y="245321"/>
        <a:ext cx="2730593" cy="1184513"/>
      </dsp:txXfrm>
    </dsp:sp>
    <dsp:sp modelId="{CF083E00-E62B-4A31-B7AD-636371AD7578}">
      <dsp:nvSpPr>
        <dsp:cNvPr id="0" name=""/>
        <dsp:cNvSpPr/>
      </dsp:nvSpPr>
      <dsp:spPr>
        <a:xfrm rot="6800311">
          <a:off x="6367365" y="1535868"/>
          <a:ext cx="347653" cy="68864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6440172" y="1625716"/>
        <a:ext cx="243357" cy="413188"/>
      </dsp:txXfrm>
    </dsp:sp>
    <dsp:sp modelId="{084C8D9C-88C9-4B93-959A-2ECDB22A3892}">
      <dsp:nvSpPr>
        <dsp:cNvPr id="0" name=""/>
        <dsp:cNvSpPr/>
      </dsp:nvSpPr>
      <dsp:spPr>
        <a:xfrm>
          <a:off x="5354747" y="72011"/>
          <a:ext cx="3455433" cy="1608371"/>
        </a:xfrm>
        <a:prstGeom prst="ellipse">
          <a:avLst/>
        </a:prstGeom>
        <a:solidFill>
          <a:srgbClr val="C39BE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2. Урок рефлексии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5860783" y="307551"/>
        <a:ext cx="2443361" cy="1137291"/>
      </dsp:txXfrm>
    </dsp:sp>
    <dsp:sp modelId="{850AB442-2F4B-4703-882D-9B207133E0EA}">
      <dsp:nvSpPr>
        <dsp:cNvPr id="0" name=""/>
        <dsp:cNvSpPr/>
      </dsp:nvSpPr>
      <dsp:spPr>
        <a:xfrm rot="2034068">
          <a:off x="2724533" y="1583858"/>
          <a:ext cx="726608" cy="68864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10800000">
        <a:off x="2742093" y="1663972"/>
        <a:ext cx="520014" cy="413188"/>
      </dsp:txXfrm>
    </dsp:sp>
    <dsp:sp modelId="{3385372E-88CB-488E-ABFB-E77C0D77FF0E}">
      <dsp:nvSpPr>
        <dsp:cNvPr id="0" name=""/>
        <dsp:cNvSpPr/>
      </dsp:nvSpPr>
      <dsp:spPr>
        <a:xfrm>
          <a:off x="2088268" y="4706321"/>
          <a:ext cx="6588192" cy="1649200"/>
        </a:xfrm>
        <a:prstGeom prst="ellipse">
          <a:avLst/>
        </a:prstGeom>
        <a:solidFill>
          <a:srgbClr val="FF9F9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3. Урок общеметодологической направленности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3053086" y="4947841"/>
        <a:ext cx="4658556" cy="1166160"/>
      </dsp:txXfrm>
    </dsp:sp>
    <dsp:sp modelId="{648B7A20-5B50-48FE-9882-A29B4F6116D6}">
      <dsp:nvSpPr>
        <dsp:cNvPr id="0" name=""/>
        <dsp:cNvSpPr/>
      </dsp:nvSpPr>
      <dsp:spPr>
        <a:xfrm rot="19501554">
          <a:off x="2375410" y="2770674"/>
          <a:ext cx="906801" cy="68864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10800000">
        <a:off x="2394064" y="2967613"/>
        <a:ext cx="700207" cy="413188"/>
      </dsp:txXfrm>
    </dsp:sp>
    <dsp:sp modelId="{BA40A35B-82E5-4119-BF6E-AFE3237C5313}">
      <dsp:nvSpPr>
        <dsp:cNvPr id="0" name=""/>
        <dsp:cNvSpPr/>
      </dsp:nvSpPr>
      <dsp:spPr>
        <a:xfrm>
          <a:off x="0" y="3266162"/>
          <a:ext cx="3612220" cy="1848020"/>
        </a:xfrm>
        <a:prstGeom prst="ellipse">
          <a:avLst/>
        </a:prstGeom>
        <a:solidFill>
          <a:srgbClr val="FFD65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4. Урок развивающего контроля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528997" y="3536798"/>
        <a:ext cx="2554226" cy="1306748"/>
      </dsp:txXfrm>
    </dsp:sp>
    <dsp:sp modelId="{0AF842A7-7D43-4DA7-BBB1-39BA912DED8C}">
      <dsp:nvSpPr>
        <dsp:cNvPr id="0" name=""/>
        <dsp:cNvSpPr/>
      </dsp:nvSpPr>
      <dsp:spPr>
        <a:xfrm rot="16559434">
          <a:off x="6060182" y="4404056"/>
          <a:ext cx="517417" cy="62923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6129694" y="4607092"/>
        <a:ext cx="362192" cy="377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1C914-F5FC-40EB-863D-7D16003BEA0B}">
      <dsp:nvSpPr>
        <dsp:cNvPr id="0" name=""/>
        <dsp:cNvSpPr/>
      </dsp:nvSpPr>
      <dsp:spPr>
        <a:xfrm>
          <a:off x="2987827" y="-11"/>
          <a:ext cx="3168343" cy="1483900"/>
        </a:xfrm>
        <a:prstGeom prst="ellipse">
          <a:avLst/>
        </a:prstGeom>
        <a:solidFill>
          <a:srgbClr val="C9A4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1. Мотивация к учебной деятельности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451820" y="217301"/>
        <a:ext cx="2240357" cy="1049276"/>
      </dsp:txXfrm>
    </dsp:sp>
    <dsp:sp modelId="{4C27AFE5-CC70-47F1-BF2E-A830D8754D56}">
      <dsp:nvSpPr>
        <dsp:cNvPr id="0" name=""/>
        <dsp:cNvSpPr/>
      </dsp:nvSpPr>
      <dsp:spPr>
        <a:xfrm rot="11233084" flipH="1">
          <a:off x="5603747" y="3358390"/>
          <a:ext cx="299503" cy="15178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5603927" y="3385887"/>
        <a:ext cx="253967" cy="91072"/>
      </dsp:txXfrm>
    </dsp:sp>
    <dsp:sp modelId="{C9C6F79C-69EE-4017-B16B-9365C16F9C26}">
      <dsp:nvSpPr>
        <dsp:cNvPr id="0" name=""/>
        <dsp:cNvSpPr/>
      </dsp:nvSpPr>
      <dsp:spPr>
        <a:xfrm>
          <a:off x="5552193" y="675457"/>
          <a:ext cx="3591806" cy="1650924"/>
        </a:xfrm>
        <a:prstGeom prst="ellipse">
          <a:avLst/>
        </a:prstGeom>
        <a:solidFill>
          <a:srgbClr val="A3E7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2. Фиксирование затруднения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6078201" y="917229"/>
        <a:ext cx="2539790" cy="1167380"/>
      </dsp:txXfrm>
    </dsp:sp>
    <dsp:sp modelId="{B4B75B40-CD17-458D-A81C-C0AAE4835D07}">
      <dsp:nvSpPr>
        <dsp:cNvPr id="0" name=""/>
        <dsp:cNvSpPr/>
      </dsp:nvSpPr>
      <dsp:spPr>
        <a:xfrm rot="5400000" flipH="1">
          <a:off x="582631" y="1063661"/>
          <a:ext cx="373796" cy="374922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638701" y="1194715"/>
        <a:ext cx="261657" cy="224954"/>
      </dsp:txXfrm>
    </dsp:sp>
    <dsp:sp modelId="{F15DE910-6FC6-46AF-A516-BC00F8DA92DC}">
      <dsp:nvSpPr>
        <dsp:cNvPr id="0" name=""/>
        <dsp:cNvSpPr/>
      </dsp:nvSpPr>
      <dsp:spPr>
        <a:xfrm>
          <a:off x="5879758" y="2420900"/>
          <a:ext cx="3264241" cy="1684453"/>
        </a:xfrm>
        <a:prstGeom prst="ellipse">
          <a:avLst/>
        </a:prstGeom>
        <a:solidFill>
          <a:srgbClr val="FFB3B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3. Выявление места и причины затруднения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6357795" y="2667582"/>
        <a:ext cx="2308167" cy="1191089"/>
      </dsp:txXfrm>
    </dsp:sp>
    <dsp:sp modelId="{01F39D8E-D5D9-4E91-9A78-78FEAC1D9C56}">
      <dsp:nvSpPr>
        <dsp:cNvPr id="0" name=""/>
        <dsp:cNvSpPr/>
      </dsp:nvSpPr>
      <dsp:spPr>
        <a:xfrm rot="10800000">
          <a:off x="2526235" y="4203848"/>
          <a:ext cx="432097" cy="33294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626120" y="4270438"/>
        <a:ext cx="332212" cy="199769"/>
      </dsp:txXfrm>
    </dsp:sp>
    <dsp:sp modelId="{E563E36A-97DF-42E8-B110-AE6D7F563233}">
      <dsp:nvSpPr>
        <dsp:cNvPr id="0" name=""/>
        <dsp:cNvSpPr/>
      </dsp:nvSpPr>
      <dsp:spPr>
        <a:xfrm>
          <a:off x="5867311" y="4201863"/>
          <a:ext cx="3276688" cy="1627903"/>
        </a:xfrm>
        <a:prstGeom prst="ellipse">
          <a:avLst/>
        </a:prstGeom>
        <a:solidFill>
          <a:srgbClr val="89FFB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4.Построение проекта выхода из затруднения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6347171" y="4440264"/>
        <a:ext cx="2316968" cy="1151101"/>
      </dsp:txXfrm>
    </dsp:sp>
    <dsp:sp modelId="{DC08A0DF-CA73-47AB-B1F6-108BF58F0FC6}">
      <dsp:nvSpPr>
        <dsp:cNvPr id="0" name=""/>
        <dsp:cNvSpPr/>
      </dsp:nvSpPr>
      <dsp:spPr>
        <a:xfrm rot="973809" flipH="1">
          <a:off x="6208764" y="4353222"/>
          <a:ext cx="449922" cy="39474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6324826" y="4448719"/>
        <a:ext cx="331500" cy="236845"/>
      </dsp:txXfrm>
    </dsp:sp>
    <dsp:sp modelId="{D895E4BB-9228-4FF5-899A-370DC59FBFCD}">
      <dsp:nvSpPr>
        <dsp:cNvPr id="0" name=""/>
        <dsp:cNvSpPr/>
      </dsp:nvSpPr>
      <dsp:spPr>
        <a:xfrm>
          <a:off x="2803023" y="4258896"/>
          <a:ext cx="3330235" cy="1483889"/>
        </a:xfrm>
        <a:prstGeom prst="ellipse">
          <a:avLst/>
        </a:prstGeom>
        <a:solidFill>
          <a:srgbClr val="FFFF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5. Реализация построенного проекта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290725" y="4476207"/>
        <a:ext cx="2354831" cy="1049267"/>
      </dsp:txXfrm>
    </dsp:sp>
    <dsp:sp modelId="{2E4C1B66-B176-4732-93E2-A56E7611EE2A}">
      <dsp:nvSpPr>
        <dsp:cNvPr id="0" name=""/>
        <dsp:cNvSpPr/>
      </dsp:nvSpPr>
      <dsp:spPr>
        <a:xfrm rot="5880026">
          <a:off x="8235475" y="3975227"/>
          <a:ext cx="675043" cy="374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8299397" y="3994478"/>
        <a:ext cx="562818" cy="224450"/>
      </dsp:txXfrm>
    </dsp:sp>
    <dsp:sp modelId="{772A9B0F-352F-4E20-BCCE-39AB6477BD6A}">
      <dsp:nvSpPr>
        <dsp:cNvPr id="0" name=""/>
        <dsp:cNvSpPr/>
      </dsp:nvSpPr>
      <dsp:spPr>
        <a:xfrm>
          <a:off x="125139" y="4359380"/>
          <a:ext cx="3068055" cy="1396414"/>
        </a:xfrm>
        <a:prstGeom prst="ellipse">
          <a:avLst/>
        </a:prstGeom>
        <a:solidFill>
          <a:srgbClr val="C9A4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6. Первичное закрепление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74445" y="4563880"/>
        <a:ext cx="2169443" cy="987414"/>
      </dsp:txXfrm>
    </dsp:sp>
    <dsp:sp modelId="{B95291D0-8119-4BC0-9FB6-973C5AAFB0B6}">
      <dsp:nvSpPr>
        <dsp:cNvPr id="0" name=""/>
        <dsp:cNvSpPr/>
      </dsp:nvSpPr>
      <dsp:spPr>
        <a:xfrm rot="16010354">
          <a:off x="346012" y="2461319"/>
          <a:ext cx="437716" cy="374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05218" y="2592163"/>
        <a:ext cx="325491" cy="224450"/>
      </dsp:txXfrm>
    </dsp:sp>
    <dsp:sp modelId="{67653DD9-88E3-42B1-BF8F-DA73923B5E83}">
      <dsp:nvSpPr>
        <dsp:cNvPr id="0" name=""/>
        <dsp:cNvSpPr/>
      </dsp:nvSpPr>
      <dsp:spPr>
        <a:xfrm>
          <a:off x="0" y="2631181"/>
          <a:ext cx="3447470" cy="1527626"/>
        </a:xfrm>
        <a:prstGeom prst="ellipse">
          <a:avLst/>
        </a:prstGeom>
        <a:solidFill>
          <a:srgbClr val="A3E7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7. Самопроверка по эталону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04870" y="2854897"/>
        <a:ext cx="2437730" cy="1080194"/>
      </dsp:txXfrm>
    </dsp:sp>
    <dsp:sp modelId="{35715688-56AC-4014-8010-B8E2EDB431EB}">
      <dsp:nvSpPr>
        <dsp:cNvPr id="0" name=""/>
        <dsp:cNvSpPr/>
      </dsp:nvSpPr>
      <dsp:spPr>
        <a:xfrm rot="16200000">
          <a:off x="1298748" y="4065340"/>
          <a:ext cx="439869" cy="374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1354861" y="4196270"/>
        <a:ext cx="327644" cy="224450"/>
      </dsp:txXfrm>
    </dsp:sp>
    <dsp:sp modelId="{CC69C602-173B-42F0-86BF-7CD26939A06C}">
      <dsp:nvSpPr>
        <dsp:cNvPr id="0" name=""/>
        <dsp:cNvSpPr/>
      </dsp:nvSpPr>
      <dsp:spPr>
        <a:xfrm>
          <a:off x="0" y="1395541"/>
          <a:ext cx="3136620" cy="1195850"/>
        </a:xfrm>
        <a:prstGeom prst="ellipse">
          <a:avLst/>
        </a:prstGeom>
        <a:solidFill>
          <a:srgbClr val="FFB3B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8.Повторение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9347" y="1570669"/>
        <a:ext cx="2217926" cy="845594"/>
      </dsp:txXfrm>
    </dsp:sp>
    <dsp:sp modelId="{8E6D4A21-8FC5-485F-84A4-4D739C8931CE}">
      <dsp:nvSpPr>
        <dsp:cNvPr id="0" name=""/>
        <dsp:cNvSpPr/>
      </dsp:nvSpPr>
      <dsp:spPr>
        <a:xfrm rot="12567190" flipH="1">
          <a:off x="6179817" y="316655"/>
          <a:ext cx="695679" cy="39896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6187551" y="367022"/>
        <a:ext cx="575990" cy="239378"/>
      </dsp:txXfrm>
    </dsp:sp>
    <dsp:sp modelId="{2EF74CF8-704B-4B55-BD66-B1E492E5C7C7}">
      <dsp:nvSpPr>
        <dsp:cNvPr id="0" name=""/>
        <dsp:cNvSpPr/>
      </dsp:nvSpPr>
      <dsp:spPr>
        <a:xfrm>
          <a:off x="588641" y="189407"/>
          <a:ext cx="2492032" cy="1108397"/>
        </a:xfrm>
        <a:prstGeom prst="ellipse">
          <a:avLst/>
        </a:prstGeom>
        <a:solidFill>
          <a:srgbClr val="89FFB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9. Рефлексия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953591" y="351728"/>
        <a:ext cx="1762132" cy="783755"/>
      </dsp:txXfrm>
    </dsp:sp>
    <dsp:sp modelId="{58665E82-7A52-44C8-BF69-D6A30089B8FB}">
      <dsp:nvSpPr>
        <dsp:cNvPr id="0" name=""/>
        <dsp:cNvSpPr/>
      </dsp:nvSpPr>
      <dsp:spPr>
        <a:xfrm rot="17954935" flipH="1">
          <a:off x="8044760" y="2156853"/>
          <a:ext cx="984138" cy="28424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8108229" y="2176501"/>
        <a:ext cx="898865" cy="170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CAAD9-A4E3-43BB-80CA-515EABE11EE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2A9FA-9BEF-415B-A0F3-72A397982E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33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9720A9-DA81-4A8D-8E3F-365ADE69F712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11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6499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6500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36672C-828E-488B-A365-DD23C6684612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4AA0437-F4DC-4E7B-BC50-9801B504C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hyperlink" Target="http://img-fotki.yandex.ru/get/4610/47407354.275/0_8e973_78d7739a_orig.png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928670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ФГОС НОО и ФГОС ООО: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преемственность и развитие.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2996952"/>
            <a:ext cx="2009387" cy="316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school008.ucoz.ru/Papka_1/documents/fgos/ooo/p72_fgoso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5240">
            <a:off x="5254455" y="2783768"/>
            <a:ext cx="2647704" cy="355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480048"/>
              </p:ext>
            </p:extLst>
          </p:nvPr>
        </p:nvGraphicFramePr>
        <p:xfrm>
          <a:off x="714348" y="928670"/>
          <a:ext cx="7715304" cy="2643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3000396"/>
                <a:gridCol w="2428892"/>
              </a:tblGrid>
              <a:tr h="500066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общего образования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31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НОО – п.7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основе стандарта лежит </a:t>
                      </a:r>
                      <a:r>
                        <a:rPr kumimoji="0"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системно-деятельностный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подход</a:t>
                      </a:r>
                      <a:endParaRPr kumimoji="0" lang="ru-RU" sz="2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ООО – п.5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22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-23813" y="404813"/>
            <a:ext cx="9144001" cy="982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900" b="1" dirty="0">
              <a:solidFill>
                <a:srgbClr val="0070C0"/>
              </a:solidFill>
              <a:cs typeface="Lucida Sans Unicode" pitchFamily="34" charset="0"/>
            </a:endParaRP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Базовые технологии 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стандартов второго поколения</a:t>
            </a:r>
            <a:br>
              <a:rPr lang="ru-RU" sz="2400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</a:br>
            <a:endParaRPr lang="ru-RU" sz="2400" b="1" dirty="0">
              <a:solidFill>
                <a:srgbClr val="000000"/>
              </a:solidFill>
              <a:latin typeface="Calibri" pitchFamily="34" charset="0"/>
              <a:cs typeface="Lucida Sans Unicode" pitchFamily="34" charset="0"/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76275" y="1397000"/>
            <a:ext cx="8467725" cy="566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 Информационные  и коммуникативные технологии (коммуникация – общение)</a:t>
            </a: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Технология, основанная на создании учебной ситуации (решение задач, практически значимых для изучения окружающего мира)</a:t>
            </a: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Технология, основанная на реализации проектной деятельности</a:t>
            </a: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Технология, основанная на уровневой дифференциации обучения </a:t>
            </a: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Проблемно-диалогическая технология </a:t>
            </a: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  <a:cs typeface="Lucida Sans Unicode" pitchFamily="34" charset="0"/>
            </a:endParaRP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127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ucheniki_w450_h468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484313"/>
            <a:ext cx="3671887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27979068"/>
              </p:ext>
            </p:extLst>
          </p:nvPr>
        </p:nvGraphicFramePr>
        <p:xfrm>
          <a:off x="0" y="116632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604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2 из 20164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276475"/>
            <a:ext cx="31686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3139264"/>
              </p:ext>
            </p:extLst>
          </p:nvPr>
        </p:nvGraphicFramePr>
        <p:xfrm>
          <a:off x="-24384" y="116632"/>
          <a:ext cx="91440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9878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h1236sv.mskobr.ru/images/48182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66750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11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429856"/>
              </p:ext>
            </p:extLst>
          </p:nvPr>
        </p:nvGraphicFramePr>
        <p:xfrm>
          <a:off x="611560" y="1124744"/>
          <a:ext cx="7715304" cy="424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9162"/>
                <a:gridCol w="3456384"/>
                <a:gridCol w="2199758"/>
              </a:tblGrid>
              <a:tr h="857256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Преемственность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НОО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Wingdings" pitchFamily="2" charset="2"/>
                        <a:buChar char="q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идея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q"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образования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q"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 и организационные формы обучения и воспитания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q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методика определения результативности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ООО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650497"/>
              </p:ext>
            </p:extLst>
          </p:nvPr>
        </p:nvGraphicFramePr>
        <p:xfrm>
          <a:off x="214282" y="335280"/>
          <a:ext cx="8715436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  <a:gridCol w="214314"/>
                <a:gridCol w="5143536"/>
              </a:tblGrid>
              <a:tr h="57717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Стандарт ориентирован на становление личностных характеристик выпускника («Портрет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выпускника»)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359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НОО – п. 8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любящий свой народ, свой край и свою Родину;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уважающий и принимающий ценности семьи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общества;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любознательный, активно и заинтересованно познающий мир;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владеющий основами умения учиться, способный к организации  собственной деятельности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готовый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самостоятельно действовать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отвечать  за свои поступки перед семьей и обществом;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доброжелательный, умеющий  слушать и слышать собеседника, обосновывать свою позицию, высказывать свое мнение;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выполняющий правила здорового и безопасного доля себя и окружающих образа жизни.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ООО – п.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уважающий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свой народ, его культуру и духовные традиции;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осознающий и принимающий ценности человеческой жизни, семьи, общества и т.д.;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…осознающий ценность труда, науки и творчества;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умеющий  учиться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осознающий важность образования и самообразования для жизни и деятельности, способный применять полученные знания на практике;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 активный, уважающий закон и правопорядок, соизмеряющий свои поступки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нравственными  ценностями, осознающий свои обязанности перед семьей , обществом, Отечеством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уважающий других людей,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умеющий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вести конструктивный диалог, достигать взаимопонимания,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сотрудничать для достижения общих результатов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осознанно выполняющий правила здорового и экологически целесообразного образа жизни, безопасного для человека и окружающей его среды;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ориентирующийся в мире профессий, понимающий значение профессиональной деятельности для человека в интересах устойчивого развития общества и природы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35176" y="1124744"/>
            <a:ext cx="3312368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90040" y="1052736"/>
            <a:ext cx="4957064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68" y="2564904"/>
            <a:ext cx="3312368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90040" y="2298240"/>
            <a:ext cx="2178104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НОО и ФГОС ООО -  преемственность и развитие 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Личностные  результаты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000108"/>
            <a:ext cx="3214710" cy="519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spcBef>
                <a:spcPts val="5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u="sng" dirty="0" smtClean="0">
                <a:solidFill>
                  <a:srgbClr val="CC0000"/>
                </a:solidFill>
              </a:rPr>
              <a:t>ФГОС НОО – п. 10.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готовность и способность обучающихся к саморазвитию,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err="1" smtClean="0">
                <a:solidFill>
                  <a:srgbClr val="000066"/>
                </a:solidFill>
              </a:rPr>
              <a:t>сформированность</a:t>
            </a:r>
            <a:r>
              <a:rPr lang="ru-RU" dirty="0" smtClean="0">
                <a:solidFill>
                  <a:srgbClr val="000066"/>
                </a:solidFill>
              </a:rPr>
              <a:t> мотивации к обучению и познанию,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ценностно-смысловые установки обучающихся, отражающие их индивидуально-личностные позиции,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 социальные компетенции,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личностные качества;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err="1" smtClean="0">
                <a:solidFill>
                  <a:srgbClr val="000066"/>
                </a:solidFill>
              </a:rPr>
              <a:t>сформированность</a:t>
            </a:r>
            <a:r>
              <a:rPr lang="ru-RU" dirty="0" smtClean="0">
                <a:solidFill>
                  <a:srgbClr val="000066"/>
                </a:solidFill>
              </a:rPr>
              <a:t> основ гражданской идентичности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1000108"/>
            <a:ext cx="4286280" cy="5706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u="sng" dirty="0" smtClean="0">
                <a:solidFill>
                  <a:srgbClr val="CC0000"/>
                </a:solidFill>
              </a:rPr>
              <a:t>ФГОС ООО – п. 9.</a:t>
            </a: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готовность и способность обучающихся к саморазвитию и </a:t>
            </a:r>
            <a:r>
              <a:rPr lang="ru-RU" dirty="0" smtClean="0">
                <a:solidFill>
                  <a:srgbClr val="FF0000"/>
                </a:solidFill>
              </a:rPr>
              <a:t>личностному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dirty="0" smtClean="0">
                <a:solidFill>
                  <a:srgbClr val="CC0000"/>
                </a:solidFill>
              </a:rPr>
              <a:t>самоопределению,</a:t>
            </a: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CC0000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dirty="0" err="1" smtClean="0">
                <a:solidFill>
                  <a:srgbClr val="000066"/>
                </a:solidFill>
              </a:rPr>
              <a:t>сформированность</a:t>
            </a:r>
            <a:r>
              <a:rPr lang="ru-RU" dirty="0" smtClean="0">
                <a:solidFill>
                  <a:srgbClr val="000066"/>
                </a:solidFill>
              </a:rPr>
              <a:t> их мотивации к обучению и </a:t>
            </a:r>
            <a:r>
              <a:rPr lang="ru-RU" dirty="0" smtClean="0">
                <a:solidFill>
                  <a:srgbClr val="CC0000"/>
                </a:solidFill>
              </a:rPr>
              <a:t>целенаправленной познавательной деятельности</a:t>
            </a:r>
            <a:r>
              <a:rPr lang="ru-RU" dirty="0" smtClean="0">
                <a:solidFill>
                  <a:srgbClr val="000066"/>
                </a:solidFill>
              </a:rPr>
              <a:t>, </a:t>
            </a:r>
            <a:r>
              <a:rPr lang="ru-RU" dirty="0" smtClean="0">
                <a:solidFill>
                  <a:srgbClr val="CC0000"/>
                </a:solidFill>
              </a:rPr>
              <a:t>системы значимых социальных и межличностных отношений</a:t>
            </a:r>
            <a:r>
              <a:rPr lang="ru-RU" dirty="0" smtClean="0">
                <a:solidFill>
                  <a:srgbClr val="000066"/>
                </a:solidFill>
              </a:rPr>
              <a:t>, </a:t>
            </a: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ценностно-смысловых установок, отражающих </a:t>
            </a:r>
            <a:r>
              <a:rPr lang="ru-RU" dirty="0" smtClean="0">
                <a:solidFill>
                  <a:srgbClr val="CC0000"/>
                </a:solidFill>
              </a:rPr>
              <a:t>личностные и гражданские позиции в деятельности,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социальные компетенции, </a:t>
            </a:r>
            <a:r>
              <a:rPr lang="ru-RU" dirty="0" smtClean="0">
                <a:solidFill>
                  <a:srgbClr val="CC0000"/>
                </a:solidFill>
              </a:rPr>
              <a:t>правосознание, способность ставить цели и строить жизненные планы,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</a:rPr>
              <a:t>способность к осознанию российской идентичности в поликультурном социуме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НОО и ФГОС ООО -  преемственность и развитие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3429024" cy="400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spcBef>
                <a:spcPts val="5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C0000"/>
                </a:solidFill>
              </a:rPr>
              <a:t>ФГОС НОО – п.11.</a:t>
            </a:r>
          </a:p>
          <a:p>
            <a:pPr marL="274320" indent="-334963">
              <a:lnSpc>
                <a:spcPct val="110000"/>
              </a:lnSpc>
              <a:spcBef>
                <a:spcPts val="5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освоенные обучающимися универсальные учебные действия (познавательные, регулятивные и коммуникативные), обеспечивающие </a:t>
            </a:r>
          </a:p>
          <a:p>
            <a:pPr marL="274320" indent="-334963">
              <a:lnSpc>
                <a:spcPct val="110000"/>
              </a:lnSpc>
              <a:spcBef>
                <a:spcPts val="5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 овладение ключевыми компетенциями, составляющими основу умения учиться, </a:t>
            </a:r>
          </a:p>
          <a:p>
            <a:pPr marL="274320" indent="-334963">
              <a:lnSpc>
                <a:spcPct val="110000"/>
              </a:lnSpc>
              <a:spcBef>
                <a:spcPts val="5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 и </a:t>
            </a:r>
            <a:r>
              <a:rPr lang="ru-RU" dirty="0" err="1" smtClean="0">
                <a:solidFill>
                  <a:srgbClr val="000066"/>
                </a:solidFill>
              </a:rPr>
              <a:t>межпредметными</a:t>
            </a:r>
            <a:r>
              <a:rPr lang="ru-RU" dirty="0" smtClean="0">
                <a:solidFill>
                  <a:srgbClr val="000066"/>
                </a:solidFill>
              </a:rPr>
              <a:t> понятиями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686" y="1142984"/>
            <a:ext cx="4286280" cy="5129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spcBef>
                <a:spcPts val="5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 smtClean="0">
                <a:solidFill>
                  <a:srgbClr val="CC0000"/>
                </a:solidFill>
              </a:rPr>
              <a:t>ФГОС ООО – п. 10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</a:rPr>
              <a:t>освоенные обучающимися </a:t>
            </a:r>
            <a:r>
              <a:rPr lang="ru-RU" dirty="0" err="1" smtClean="0">
                <a:solidFill>
                  <a:srgbClr val="000066"/>
                </a:solidFill>
              </a:rPr>
              <a:t>межпредметные</a:t>
            </a:r>
            <a:r>
              <a:rPr lang="ru-RU" dirty="0" smtClean="0">
                <a:solidFill>
                  <a:srgbClr val="000066"/>
                </a:solidFill>
              </a:rPr>
              <a:t> понятия и универсальные учебные действия (регулятивные, познавательные, коммуникативные),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</a:rPr>
              <a:t>способность их использования в учебной, познавательной и социальной практике,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CC0000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</a:rPr>
              <a:t>самостоятельность планирования и осуществления учебной деятельности и организации учебного сотрудничества с педагогами и сверстниками,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CC0000"/>
              </a:solidFill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</a:rPr>
              <a:t>построение индивидуальной образовательной траектории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НОО и ФГОС ООО -  преемственность и развитие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3571900" cy="4585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ФГОС НОО – п. 12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освоенный обучающимися в ходе изучения учебного предмета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опыт специфической для данной предметной области  деятельности по получению нового знания, 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его преобразованию и    применению,</a:t>
            </a: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334963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также систему основополагающих элементов научного знания, лежащих в основе современной научной картины мира.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7686" y="1142984"/>
            <a:ext cx="4429156" cy="5442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334963" algn="ctr">
              <a:lnSpc>
                <a:spcPct val="80000"/>
              </a:lnSpc>
              <a:spcBef>
                <a:spcPts val="400"/>
              </a:spcBef>
              <a:buSzPct val="75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ФГОС ООО- п.11</a:t>
            </a:r>
          </a:p>
          <a:p>
            <a:pPr marL="274320" indent="-334963">
              <a:lnSpc>
                <a:spcPct val="11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освоенные обучающимися в ходе изучения учебного предмета умения специфические для данной предметной области,</a:t>
            </a:r>
          </a:p>
          <a:p>
            <a:pPr marL="274320" indent="-334963">
              <a:lnSpc>
                <a:spcPct val="11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виды деятельности по получению нового знания в рамках учебного предмета, </a:t>
            </a:r>
          </a:p>
          <a:p>
            <a:pPr marL="274320" indent="-334963">
              <a:lnSpc>
                <a:spcPct val="11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его преобразованию и применению </a:t>
            </a:r>
            <a:r>
              <a:rPr lang="ru-RU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 учебных, учебно-проектных и социально-проектных ситуациях,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334963">
              <a:lnSpc>
                <a:spcPct val="11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формирование научного типа мышления, научных представлений о ключевых теориях, типах и видах отношений,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334963">
              <a:lnSpc>
                <a:spcPct val="110000"/>
              </a:lnSpc>
              <a:spcBef>
                <a:spcPts val="4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владение научной терминологией, ключевыми понятиями, методами и приемами.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236992"/>
              </p:ext>
            </p:extLst>
          </p:nvPr>
        </p:nvGraphicFramePr>
        <p:xfrm>
          <a:off x="857224" y="357166"/>
          <a:ext cx="7643868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56"/>
                <a:gridCol w="2547956"/>
                <a:gridCol w="2547956"/>
              </a:tblGrid>
              <a:tr h="42862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Стандарт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общего образования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2922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НОО – п.13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Итоговая оценка включает 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себя 2 составляющие: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результаты промежуточной аттестации обучающихся (портфель достижений);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результаты итоговых работ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Предметом итоговой оценки освоения ООП ОО должно быть достижение предметных и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метапредметных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результатов освоения ООП, необходимых для дальнейшего продолжения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образования.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ООО – п.12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Итоговая оценка включает в себя 2 составляющие: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результаты промежуточной аттестации обучающихся (портфель достижений);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результаты государственной (итоговой) аттестации выпускников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050760"/>
              </p:ext>
            </p:extLst>
          </p:nvPr>
        </p:nvGraphicFramePr>
        <p:xfrm>
          <a:off x="714348" y="908720"/>
          <a:ext cx="7286676" cy="4673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3643338"/>
              </a:tblGrid>
              <a:tr h="92455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НОО – п. 13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ООО – п.12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257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Итоговая оценка выпускника формируется на основе: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накопленной оценки, зафиксированной в портфеле достижений, по всем учебным предметам;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оценок за выполнение (как минимум 3-4) итоговых работ (по предметам и комплексной работы на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межпредметной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основе).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Итоговая оценка выпускника формируется на основе: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результатов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внутришкольного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мониторинга образовательных достижений по всем предметам, зафиксированным в оценочных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листах, в том числе за промежуточные и итоговые комплексные работы на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межпредметной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основе;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оценок за выполнение итоговых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работ по всем учебным предметам;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оценки за выполнение и защиту индивидуального проекта;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оценок за работы, выносимые на государственную итоговую аттестацию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3857620" y="4500570"/>
            <a:ext cx="4071966" cy="13573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118509"/>
              </p:ext>
            </p:extLst>
          </p:nvPr>
        </p:nvGraphicFramePr>
        <p:xfrm>
          <a:off x="642909" y="571480"/>
          <a:ext cx="7929618" cy="5790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2643206"/>
                <a:gridCol w="2643206"/>
              </a:tblGrid>
              <a:tr h="57843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ФГОС общего образования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359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ФГОС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НОО – п.14</a:t>
                      </a: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 часов в неделю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Базисный учебный план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Обязательная часть.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Часть, формируемая участниками образовательного процесса.</a:t>
                      </a:r>
                    </a:p>
                    <a:p>
                      <a:pPr marL="342900" indent="-342900" algn="l"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Внеурочная деятельность по направлениям.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ООО – п.13</a:t>
                      </a: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КСК по выбору, индивидуальные проекты, внеурочная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1398</TotalTime>
  <Words>987</Words>
  <Application>Microsoft Office PowerPoint</Application>
  <PresentationFormat>Экран (4:3)</PresentationFormat>
  <Paragraphs>149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118</cp:revision>
  <dcterms:created xsi:type="dcterms:W3CDTF">2013-02-21T02:44:57Z</dcterms:created>
  <dcterms:modified xsi:type="dcterms:W3CDTF">2015-10-12T17:10:41Z</dcterms:modified>
</cp:coreProperties>
</file>