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5" r:id="rId6"/>
    <p:sldId id="268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9" autoAdjust="0"/>
    <p:restoredTop sz="94615" autoAdjust="0"/>
  </p:normalViewPr>
  <p:slideViewPr>
    <p:cSldViewPr>
      <p:cViewPr varScale="1">
        <p:scale>
          <a:sx n="66" d="100"/>
          <a:sy n="66" d="100"/>
        </p:scale>
        <p:origin x="-13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19BF-77E1-479C-97A1-E543AE3878BB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7BCE-D8B5-4FDE-B901-23417980CA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19BF-77E1-479C-97A1-E543AE3878BB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7BCE-D8B5-4FDE-B901-23417980C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19BF-77E1-479C-97A1-E543AE3878BB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7BCE-D8B5-4FDE-B901-23417980C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19BF-77E1-479C-97A1-E543AE3878BB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7BCE-D8B5-4FDE-B901-23417980C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19BF-77E1-479C-97A1-E543AE3878BB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3507BCE-D8B5-4FDE-B901-23417980C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19BF-77E1-479C-97A1-E543AE3878BB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7BCE-D8B5-4FDE-B901-23417980C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19BF-77E1-479C-97A1-E543AE3878BB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7BCE-D8B5-4FDE-B901-23417980C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19BF-77E1-479C-97A1-E543AE3878BB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7BCE-D8B5-4FDE-B901-23417980C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19BF-77E1-479C-97A1-E543AE3878BB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7BCE-D8B5-4FDE-B901-23417980C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19BF-77E1-479C-97A1-E543AE3878BB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7BCE-D8B5-4FDE-B901-23417980C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19BF-77E1-479C-97A1-E543AE3878BB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7BCE-D8B5-4FDE-B901-23417980C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E5719BF-77E1-479C-97A1-E543AE3878BB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3507BCE-D8B5-4FDE-B901-23417980C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329642" cy="345638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Собор </a:t>
            </a:r>
            <a:br>
              <a:rPr lang="ru-RU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Святой Софии</a:t>
            </a:r>
            <a:br>
              <a:rPr lang="ru-RU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в Киеве</a:t>
            </a:r>
            <a:br>
              <a:rPr lang="ru-RU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ru-RU" sz="5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293096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400" dirty="0">
                <a:solidFill>
                  <a:prstClr val="white"/>
                </a:solidFill>
              </a:rPr>
              <a:t>Выполнила ученица  6 «Б» класса </a:t>
            </a:r>
          </a:p>
          <a:p>
            <a:pPr lvl="0" algn="r"/>
            <a:r>
              <a:rPr lang="ru-RU" sz="2400" dirty="0">
                <a:solidFill>
                  <a:prstClr val="white"/>
                </a:solidFill>
              </a:rPr>
              <a:t>МБОУ СОШ №2 им. Адмирала Ушакова  </a:t>
            </a:r>
          </a:p>
          <a:p>
            <a:pPr lvl="0" algn="r"/>
            <a:r>
              <a:rPr lang="ru-RU" sz="2400" dirty="0">
                <a:solidFill>
                  <a:prstClr val="white"/>
                </a:solidFill>
              </a:rPr>
              <a:t>г. Геленджика </a:t>
            </a:r>
            <a:r>
              <a:rPr lang="ru-RU" sz="2400" dirty="0" err="1">
                <a:solidFill>
                  <a:prstClr val="white"/>
                </a:solidFill>
              </a:rPr>
              <a:t>Крашенникова</a:t>
            </a:r>
            <a:r>
              <a:rPr lang="ru-RU" sz="2400" dirty="0">
                <a:solidFill>
                  <a:prstClr val="white"/>
                </a:solidFill>
              </a:rPr>
              <a:t>  Елизавета</a:t>
            </a:r>
          </a:p>
          <a:p>
            <a:pPr lvl="0" algn="r"/>
            <a:r>
              <a:rPr lang="ru-RU" sz="2400" dirty="0">
                <a:solidFill>
                  <a:prstClr val="white"/>
                </a:solidFill>
              </a:rPr>
              <a:t>Руководитель – учитель </a:t>
            </a:r>
            <a:r>
              <a:rPr lang="ru-RU" sz="2400" dirty="0" err="1">
                <a:solidFill>
                  <a:prstClr val="white"/>
                </a:solidFill>
              </a:rPr>
              <a:t>кубановедения</a:t>
            </a:r>
            <a:r>
              <a:rPr lang="ru-RU" sz="2400" dirty="0">
                <a:solidFill>
                  <a:prstClr val="white"/>
                </a:solidFill>
              </a:rPr>
              <a:t>, </a:t>
            </a:r>
            <a:endParaRPr lang="ru-RU" sz="2400" dirty="0" smtClean="0">
              <a:solidFill>
                <a:prstClr val="white"/>
              </a:solidFill>
            </a:endParaRPr>
          </a:p>
          <a:p>
            <a:pPr lvl="0" algn="r"/>
            <a:r>
              <a:rPr lang="ru-RU" sz="2400" dirty="0" smtClean="0">
                <a:solidFill>
                  <a:prstClr val="white"/>
                </a:solidFill>
              </a:rPr>
              <a:t>музыки</a:t>
            </a:r>
            <a:r>
              <a:rPr lang="ru-RU" sz="2400" dirty="0">
                <a:solidFill>
                  <a:prstClr val="white"/>
                </a:solidFill>
              </a:rPr>
              <a:t>, </a:t>
            </a:r>
            <a:r>
              <a:rPr lang="ru-RU" sz="2400" dirty="0" smtClean="0">
                <a:solidFill>
                  <a:prstClr val="white"/>
                </a:solidFill>
              </a:rPr>
              <a:t>искусства </a:t>
            </a:r>
            <a:r>
              <a:rPr lang="ru-RU" sz="2400" dirty="0">
                <a:solidFill>
                  <a:prstClr val="white"/>
                </a:solidFill>
              </a:rPr>
              <a:t>и </a:t>
            </a:r>
            <a:r>
              <a:rPr lang="ru-RU" sz="2400" dirty="0" smtClean="0">
                <a:solidFill>
                  <a:prstClr val="white"/>
                </a:solidFill>
              </a:rPr>
              <a:t>ОПК  </a:t>
            </a:r>
            <a:r>
              <a:rPr lang="ru-RU" sz="2400" dirty="0" err="1">
                <a:solidFill>
                  <a:prstClr val="white"/>
                </a:solidFill>
              </a:rPr>
              <a:t>Грось</a:t>
            </a:r>
            <a:r>
              <a:rPr lang="ru-RU" sz="2400" dirty="0">
                <a:solidFill>
                  <a:prstClr val="white"/>
                </a:solidFill>
              </a:rPr>
              <a:t> Ю.В</a:t>
            </a:r>
            <a:r>
              <a:rPr lang="ru-RU" sz="2400" dirty="0" smtClean="0">
                <a:solidFill>
                  <a:prstClr val="white"/>
                </a:solidFill>
              </a:rPr>
              <a:t>.</a:t>
            </a:r>
          </a:p>
          <a:p>
            <a:pPr lvl="0" algn="r"/>
            <a:r>
              <a:rPr lang="ru-RU" sz="2400" dirty="0" smtClean="0">
                <a:solidFill>
                  <a:prstClr val="white"/>
                </a:solidFill>
              </a:rPr>
              <a:t>2015-2016 </a:t>
            </a:r>
            <a:r>
              <a:rPr lang="ru-RU" sz="2400" dirty="0" err="1" smtClean="0">
                <a:solidFill>
                  <a:prstClr val="white"/>
                </a:solidFill>
              </a:rPr>
              <a:t>уч.год</a:t>
            </a:r>
            <a:endParaRPr lang="ru-RU" sz="240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37375"/>
            <a:ext cx="77048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Летописи говорят о том, что строительство Софии Киевской началось в XI веке при князе Ярославе Мудром. Однако последние данные, представленные учеными, опровергают эту версию. Оказывается, заложил храм его отец, великий креститель Руси — Князь Владимир. Граффити, расшифрованные на стенах святыни, однозначно подтверждают эту гипотезу. Сегодня официальной датой основания собора считается 1011 год.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86834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</a:t>
            </a:r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офия</a:t>
            </a:r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Киевская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Рисунок 3" descr="sophia_kievska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142984"/>
            <a:ext cx="7143750" cy="542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96944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	Все </a:t>
            </a:r>
            <a:r>
              <a:rPr lang="ru-RU" sz="2800" dirty="0"/>
              <a:t>находящееся в пределах заповедника, от прилегающей территории до архитектурных </a:t>
            </a:r>
            <a:r>
              <a:rPr lang="ru-RU" sz="2800" dirty="0" smtClean="0"/>
              <a:t>объектов  </a:t>
            </a:r>
            <a:r>
              <a:rPr lang="ru-RU" sz="2800" dirty="0"/>
              <a:t>дышит величием древности. В этом символическом месте произошло немало исторических событий.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Среди множества культурных ценностей особое место занимает мозаика собора – </a:t>
            </a:r>
            <a:r>
              <a:rPr lang="ru-RU" sz="2800" dirty="0" err="1"/>
              <a:t>Оранта</a:t>
            </a:r>
            <a:r>
              <a:rPr lang="ru-RU" sz="2800" dirty="0" smtClean="0"/>
              <a:t>.</a:t>
            </a:r>
            <a:r>
              <a:rPr lang="ru-RU" sz="2800" dirty="0">
                <a:solidFill>
                  <a:prstClr val="white"/>
                </a:solidFill>
              </a:rPr>
              <a:t> </a:t>
            </a:r>
            <a:endParaRPr lang="ru-RU" sz="2800" dirty="0" smtClean="0">
              <a:solidFill>
                <a:prstClr val="white"/>
              </a:solidFill>
            </a:endParaRPr>
          </a:p>
          <a:p>
            <a:pPr lvl="0"/>
            <a:r>
              <a:rPr lang="ru-RU" sz="2800" dirty="0" smtClean="0">
                <a:solidFill>
                  <a:prstClr val="white"/>
                </a:solidFill>
              </a:rPr>
              <a:t>	По </a:t>
            </a:r>
            <a:r>
              <a:rPr lang="ru-RU" sz="2800" dirty="0">
                <a:solidFill>
                  <a:prstClr val="white"/>
                </a:solidFill>
              </a:rPr>
              <a:t>легенде, она является хранительницей города. Издревле существует поверье: “Пока будет стоять </a:t>
            </a:r>
            <a:r>
              <a:rPr lang="ru-RU" sz="2800" dirty="0" err="1">
                <a:solidFill>
                  <a:prstClr val="white"/>
                </a:solidFill>
              </a:rPr>
              <a:t>Оранта</a:t>
            </a:r>
            <a:r>
              <a:rPr lang="ru-RU" sz="2800" dirty="0">
                <a:solidFill>
                  <a:prstClr val="white"/>
                </a:solidFill>
              </a:rPr>
              <a:t>, будет стоять и Киев”. Ее называют «нерушимой стеной». И это не случайно, так как в переводе с греческого </a:t>
            </a:r>
            <a:r>
              <a:rPr lang="ru-RU" sz="2800" dirty="0" err="1">
                <a:solidFill>
                  <a:prstClr val="white"/>
                </a:solidFill>
              </a:rPr>
              <a:t>Оранта</a:t>
            </a:r>
            <a:r>
              <a:rPr lang="ru-RU" sz="2800" dirty="0">
                <a:solidFill>
                  <a:prstClr val="white"/>
                </a:solidFill>
              </a:rPr>
              <a:t> означает «Та, которая молится». История подтверждает могущество </a:t>
            </a:r>
            <a:r>
              <a:rPr lang="ru-RU" sz="2800" dirty="0" err="1">
                <a:solidFill>
                  <a:prstClr val="white"/>
                </a:solidFill>
              </a:rPr>
              <a:t>Оранты</a:t>
            </a:r>
            <a:r>
              <a:rPr lang="ru-RU" sz="2800" dirty="0">
                <a:solidFill>
                  <a:prstClr val="white"/>
                </a:solidFill>
              </a:rPr>
              <a:t>. София Киевская могла быть уничтожена неоднократно, но до сих пор стоит целая и невредимая. </a:t>
            </a:r>
          </a:p>
          <a:p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1"/>
            <a:ext cx="396044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prstClr val="white"/>
                </a:solidFill>
              </a:rPr>
              <a:t>	Особенностью </a:t>
            </a:r>
            <a:r>
              <a:rPr lang="ru-RU" sz="2800" dirty="0" err="1">
                <a:solidFill>
                  <a:prstClr val="white"/>
                </a:solidFill>
              </a:rPr>
              <a:t>Оранты</a:t>
            </a:r>
            <a:r>
              <a:rPr lang="ru-RU" sz="2800" dirty="0">
                <a:solidFill>
                  <a:prstClr val="white"/>
                </a:solidFill>
              </a:rPr>
              <a:t> является материал, из которого выполнена мозаика Богоматери. Это смальта, кусочки стекла и камней, покрытые краской. Цветовая палитра мозаики состоит из 177 оттенков. Всего в храме Вы увидите около 260 кв. </a:t>
            </a:r>
            <a:r>
              <a:rPr lang="ru-RU" sz="2800" dirty="0" smtClean="0">
                <a:solidFill>
                  <a:prstClr val="white"/>
                </a:solidFill>
              </a:rPr>
              <a:t>м. произведений </a:t>
            </a:r>
            <a:r>
              <a:rPr lang="ru-RU" sz="2800" dirty="0">
                <a:solidFill>
                  <a:prstClr val="white"/>
                </a:solidFill>
              </a:rPr>
              <a:t>искусства из мозаики!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3733" y="620688"/>
            <a:ext cx="3803001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85720" y="116632"/>
            <a:ext cx="4070256" cy="674136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	На </a:t>
            </a:r>
            <a:r>
              <a:rPr lang="ru-RU" sz="2800" dirty="0"/>
              <a:t>территории музея-заповедника «София Киевская» Вы сможете полюбоваться восхитительной колокольней, выполненной в стиле украинского барокко.</a:t>
            </a:r>
          </a:p>
          <a:p>
            <a:r>
              <a:rPr lang="ru-RU" sz="2800" dirty="0"/>
              <a:t>Внутри строения находится самый большой в Украине колокол, именуемый Мазепа, в честь гетмана, который ее </a:t>
            </a:r>
            <a:r>
              <a:rPr lang="ru-RU" sz="2800" dirty="0" smtClean="0"/>
              <a:t>возвел.</a:t>
            </a:r>
            <a:endParaRPr lang="ru-RU" sz="2800" dirty="0"/>
          </a:p>
          <a:p>
            <a:endParaRPr lang="ru-RU" dirty="0"/>
          </a:p>
        </p:txBody>
      </p:sp>
      <p:pic>
        <p:nvPicPr>
          <p:cNvPr id="5" name="Содержимое 4" descr="Колокольня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860032" y="404664"/>
            <a:ext cx="3643338" cy="61602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" t="22394" r="1995"/>
          <a:stretch/>
        </p:blipFill>
        <p:spPr bwMode="auto">
          <a:xfrm>
            <a:off x="2118522" y="908720"/>
            <a:ext cx="5050971" cy="30722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 flipH="1">
            <a:off x="1475656" y="4581128"/>
            <a:ext cx="6336704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lvl="0" algn="ctr">
              <a:spcBef>
                <a:spcPct val="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4100" b="1" dirty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Храни Вас Бог!</a:t>
            </a:r>
          </a:p>
        </p:txBody>
      </p:sp>
    </p:spTree>
    <p:extLst>
      <p:ext uri="{BB962C8B-B14F-4D97-AF65-F5344CB8AC3E}">
        <p14:creationId xmlns:p14="http://schemas.microsoft.com/office/powerpoint/2010/main" val="21057391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239</TotalTime>
  <Words>106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Собор  Святой Софии  в Киеве </vt:lpstr>
      <vt:lpstr>Презентация PowerPoint</vt:lpstr>
      <vt:lpstr>София Киевская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культуры Руси</dc:title>
  <dc:creator>Юля</dc:creator>
  <cp:lastModifiedBy>пк</cp:lastModifiedBy>
  <cp:revision>20</cp:revision>
  <dcterms:created xsi:type="dcterms:W3CDTF">2015-12-17T16:40:45Z</dcterms:created>
  <dcterms:modified xsi:type="dcterms:W3CDTF">2016-04-23T07:44:27Z</dcterms:modified>
</cp:coreProperties>
</file>