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7F7599-A773-4884-8ED2-B5AFC8C97EE9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EA60D-91C6-40DF-8F4D-1C75AFD373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7F7599-A773-4884-8ED2-B5AFC8C97EE9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EA60D-91C6-40DF-8F4D-1C75AFD373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7F7599-A773-4884-8ED2-B5AFC8C97EE9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EA60D-91C6-40DF-8F4D-1C75AFD373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7F7599-A773-4884-8ED2-B5AFC8C97EE9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EA60D-91C6-40DF-8F4D-1C75AFD373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7F7599-A773-4884-8ED2-B5AFC8C97EE9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EA60D-91C6-40DF-8F4D-1C75AFD3735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7F7599-A773-4884-8ED2-B5AFC8C97EE9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EA60D-91C6-40DF-8F4D-1C75AFD373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7F7599-A773-4884-8ED2-B5AFC8C97EE9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EA60D-91C6-40DF-8F4D-1C75AFD373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7F7599-A773-4884-8ED2-B5AFC8C97EE9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EA60D-91C6-40DF-8F4D-1C75AFD373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7F7599-A773-4884-8ED2-B5AFC8C97EE9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EA60D-91C6-40DF-8F4D-1C75AFD3735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7F7599-A773-4884-8ED2-B5AFC8C97EE9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EA60D-91C6-40DF-8F4D-1C75AFD373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7F7599-A773-4884-8ED2-B5AFC8C97EE9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EA60D-91C6-40DF-8F4D-1C75AFD373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B7F7599-A773-4884-8ED2-B5AFC8C97EE9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D2EA60D-91C6-40DF-8F4D-1C75AFD3735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4%D0%BE%D1%82%D0%BE%D1%80%D1%83%D0%B6%D1%8C%D0%B5" TargetMode="External"/><Relationship Id="rId13" Type="http://schemas.openxmlformats.org/officeDocument/2006/relationships/hyperlink" Target="https://ru.wikipedia.org/wiki/%D0%A1%D0%BB%D0%B0%D0%B4%D0%BA%D0%BE%D0%B2,_%D0%9D%D0%B8%D0%BA%D0%BE%D0%BB%D0%B0%D0%B9_%D0%98%D0%B2%D0%B0%D0%BD%D0%BE%D0%B2%D0%B8%D1%87" TargetMode="External"/><Relationship Id="rId3" Type="http://schemas.openxmlformats.org/officeDocument/2006/relationships/hyperlink" Target="https://ru.wikipedia.org/wiki/1920_%D0%B3%D0%BE%D0%B4" TargetMode="External"/><Relationship Id="rId7" Type="http://schemas.openxmlformats.org/officeDocument/2006/relationships/hyperlink" Target="https://ru.wikipedia.org/wiki/%D0%A4%D0%BE%D1%82%D0%BE%D0%BE%D1%85%D0%BE%D1%82%D0%B0" TargetMode="External"/><Relationship Id="rId12" Type="http://schemas.openxmlformats.org/officeDocument/2006/relationships/hyperlink" Target="https://ru.wikipedia.org/wiki/%D0%97%D0%BE%D0%BE%D0%BF%D0%B0%D1%80%D0%BA" TargetMode="External"/><Relationship Id="rId2" Type="http://schemas.openxmlformats.org/officeDocument/2006/relationships/hyperlink" Target="https://ru.wikipedia.org/wiki/5_%D1%8F%D0%BD%D0%B2%D0%B0%D1%80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E%D1%85%D0%BE%D1%82%D0%B0" TargetMode="External"/><Relationship Id="rId11" Type="http://schemas.openxmlformats.org/officeDocument/2006/relationships/hyperlink" Target="https://ru.wikipedia.org/w/index.php?title=%D0%92%D0%B5%D1%81%D1%82%D0%B8_%D0%B8%D0%B7_%D0%9B%D0%B5%D1%81%D0%B0&amp;action=edit&amp;redlink=1" TargetMode="External"/><Relationship Id="rId5" Type="http://schemas.openxmlformats.org/officeDocument/2006/relationships/hyperlink" Target="https://ru.wikipedia.org/wiki/%D0%9B%D0%B5%D0%BD%D0%B8%D0%BD%D0%B3%D1%80%D0%B0%D0%B4" TargetMode="External"/><Relationship Id="rId10" Type="http://schemas.openxmlformats.org/officeDocument/2006/relationships/hyperlink" Target="https://ru.wikipedia.org/wiki/%D0%91%D0%B8%D0%B0%D0%BD%D0%BA%D0%B8,_%D0%92%D0%B8%D1%82%D0%B0%D0%BB%D0%B8%D0%B9_%D0%92%D0%B0%D0%BB%D0%B5%D0%BD%D1%82%D0%B8%D0%BD%D0%BE%D0%B2%D0%B8%D1%87" TargetMode="External"/><Relationship Id="rId4" Type="http://schemas.openxmlformats.org/officeDocument/2006/relationships/hyperlink" Target="https://ru.wikipedia.org/wiki/%D0%9C%D0%BE%D1%81%D0%BA%D0%B2%D0%B0" TargetMode="External"/><Relationship Id="rId9" Type="http://schemas.openxmlformats.org/officeDocument/2006/relationships/hyperlink" Target="https://ru.wikipedia.org/wiki/%D0%A2%D0%BE%D0%BF%D0%BE%D0%B3%D1%80%D0%B0%D1%84%D0%B8%D1%8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569036"/>
          </a:xfrm>
        </p:spPr>
        <p:txBody>
          <a:bodyPr>
            <a:normAutofit/>
          </a:bodyPr>
          <a:lstStyle/>
          <a:p>
            <a:r>
              <a:rPr lang="ru-RU" dirty="0" smtClean="0"/>
              <a:t>Практикум Различение на письме частицы </a:t>
            </a:r>
            <a:r>
              <a:rPr lang="ru-RU" i="1" dirty="0" smtClean="0"/>
              <a:t>ни, союза ни-ни и приставки ни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7406640" cy="1857388"/>
          </a:xfrm>
        </p:spPr>
        <p:txBody>
          <a:bodyPr>
            <a:normAutofit/>
          </a:bodyPr>
          <a:lstStyle/>
          <a:p>
            <a:r>
              <a:rPr lang="ru-RU" dirty="0" smtClean="0"/>
              <a:t>Урок в 7 классе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42918"/>
            <a:ext cx="7498080" cy="571504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Задание 1. </a:t>
            </a:r>
            <a:r>
              <a:rPr lang="ru-RU" dirty="0"/>
              <a:t>Отметьте ложные и правдивые </a:t>
            </a:r>
            <a:r>
              <a:rPr lang="ru-RU" dirty="0" smtClean="0"/>
              <a:t>утверждения</a:t>
            </a:r>
            <a:endParaRPr lang="ru-RU" dirty="0"/>
          </a:p>
          <a:p>
            <a:r>
              <a:rPr lang="ru-RU" dirty="0"/>
              <a:t>__ приставка </a:t>
            </a:r>
            <a:r>
              <a:rPr lang="ru-RU" dirty="0" err="1"/>
              <a:t>НИ-во</a:t>
            </a:r>
            <a:r>
              <a:rPr lang="ru-RU" dirty="0"/>
              <a:t> всех случаях пишется слитно</a:t>
            </a:r>
          </a:p>
          <a:p>
            <a:r>
              <a:rPr lang="ru-RU" dirty="0"/>
              <a:t>__ частица НИ пишется раздельно</a:t>
            </a:r>
          </a:p>
          <a:p>
            <a:r>
              <a:rPr lang="ru-RU" dirty="0"/>
              <a:t>__ при однородных членах употребляется союз НИ - НИ</a:t>
            </a:r>
          </a:p>
          <a:p>
            <a:r>
              <a:rPr lang="ru-RU" dirty="0"/>
              <a:t>__ частица НИ всегда выделяется запятой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b="1" dirty="0"/>
              <a:t>Задание 2. </a:t>
            </a:r>
            <a:r>
              <a:rPr lang="ru-RU" dirty="0"/>
              <a:t>Выберите предложение, в котором НИ является </a:t>
            </a:r>
            <a:r>
              <a:rPr lang="ru-RU" dirty="0" smtClean="0"/>
              <a:t>частицей</a:t>
            </a:r>
            <a:endParaRPr lang="ru-RU" dirty="0"/>
          </a:p>
          <a:p>
            <a:r>
              <a:rPr lang="ru-RU" dirty="0"/>
              <a:t>1) Ни днем ни ночью она не смыкала глаз.</a:t>
            </a:r>
          </a:p>
          <a:p>
            <a:r>
              <a:rPr lang="ru-RU" dirty="0"/>
              <a:t>2) Эта девчонка ни с кем не ладит.</a:t>
            </a:r>
          </a:p>
          <a:p>
            <a:r>
              <a:rPr lang="ru-RU" dirty="0"/>
              <a:t>3) Мы никогда не доплывем до Австралии.</a:t>
            </a:r>
          </a:p>
          <a:p>
            <a:r>
              <a:rPr lang="ru-RU" dirty="0"/>
              <a:t>4) Во дворе не было слышно ни шороха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28670"/>
            <a:ext cx="7498080" cy="531973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Задание 8. </a:t>
            </a:r>
            <a:r>
              <a:rPr lang="ru-RU" dirty="0" smtClean="0"/>
              <a:t>Чем является НИ в приведенных предложениях?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 smtClean="0"/>
              <a:t>) союз</a:t>
            </a:r>
          </a:p>
          <a:p>
            <a:r>
              <a:rPr lang="ru-RU" dirty="0" smtClean="0"/>
              <a:t>2) частица</a:t>
            </a:r>
          </a:p>
          <a:p>
            <a:r>
              <a:rPr lang="ru-RU" dirty="0" smtClean="0"/>
              <a:t>3) приставка</a:t>
            </a:r>
          </a:p>
          <a:p>
            <a:r>
              <a:rPr lang="ru-RU" dirty="0" smtClean="0"/>
              <a:t>__ А вы, друзья, как ни садитесь, все в музыканты не годитесь.</a:t>
            </a:r>
          </a:p>
          <a:p>
            <a:r>
              <a:rPr lang="ru-RU" dirty="0" smtClean="0"/>
              <a:t>__ Бился, колотился и ни до чего не добился.</a:t>
            </a:r>
          </a:p>
          <a:p>
            <a:r>
              <a:rPr lang="ru-RU" dirty="0" smtClean="0"/>
              <a:t>__ Ванечка заметил, что фонари, висящие с потолка, ни дать ни взять похожи на</a:t>
            </a:r>
          </a:p>
          <a:p>
            <a:r>
              <a:rPr lang="ru-RU" dirty="0" smtClean="0"/>
              <a:t>облупленные куриные яйца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Задание 9. </a:t>
            </a:r>
            <a:r>
              <a:rPr lang="ru-RU" dirty="0" smtClean="0"/>
              <a:t>Выберите предложения, которые не содержат </a:t>
            </a:r>
            <a:r>
              <a:rPr lang="ru-RU" dirty="0" smtClean="0"/>
              <a:t>ошибок</a:t>
            </a:r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dirty="0" smtClean="0"/>
              <a:t>1) Мы так с тобой не до чего не договоримся.</a:t>
            </a:r>
          </a:p>
          <a:p>
            <a:r>
              <a:rPr lang="ru-RU" dirty="0" smtClean="0"/>
              <a:t>2) Вот уже год, как от солдата не слуху, не духу.</a:t>
            </a:r>
          </a:p>
          <a:p>
            <a:r>
              <a:rPr lang="ru-RU" dirty="0" smtClean="0"/>
              <a:t>3) Как ни крутись, придется отдавать долги.</a:t>
            </a:r>
          </a:p>
          <a:p>
            <a:r>
              <a:rPr lang="ru-RU" dirty="0" smtClean="0"/>
              <a:t>4) Мой папа ни разу не летал на самолете.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85794"/>
            <a:ext cx="7498080" cy="5462606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Задание 3. </a:t>
            </a:r>
            <a:r>
              <a:rPr lang="ru-RU" dirty="0" smtClean="0"/>
              <a:t>Выберите предложение, написанное с ошибкой.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1) Они говорили </a:t>
            </a:r>
            <a:r>
              <a:rPr lang="ru-RU" dirty="0" err="1" smtClean="0"/>
              <a:t>ниочѐм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2) Никогда враги были совсем близко, </a:t>
            </a:r>
            <a:r>
              <a:rPr lang="ru-RU" dirty="0" smtClean="0"/>
              <a:t>никогда </a:t>
            </a:r>
            <a:r>
              <a:rPr lang="ru-RU" dirty="0" smtClean="0"/>
              <a:t>кончились патроны, он не</a:t>
            </a:r>
          </a:p>
          <a:p>
            <a:r>
              <a:rPr lang="ru-RU" dirty="0" smtClean="0"/>
              <a:t>сдался.</a:t>
            </a:r>
          </a:p>
          <a:p>
            <a:r>
              <a:rPr lang="ru-RU" dirty="0" smtClean="0"/>
              <a:t>3) Некогда в этом городе жил известный философ.</a:t>
            </a:r>
          </a:p>
          <a:p>
            <a:r>
              <a:rPr lang="ru-RU" dirty="0" smtClean="0"/>
              <a:t>4) Все эти разговоры ни к чему хорошему не приведут.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Задание 4. </a:t>
            </a:r>
            <a:r>
              <a:rPr lang="ru-RU" dirty="0" smtClean="0"/>
              <a:t>Выберите предложение, написанное с ошибкой.</a:t>
            </a:r>
          </a:p>
          <a:p>
            <a:r>
              <a:rPr lang="ru-RU" dirty="0" smtClean="0"/>
              <a:t>1) Ира не пригласила в гости ни Аню ни Лену.</a:t>
            </a:r>
          </a:p>
          <a:p>
            <a:r>
              <a:rPr lang="ru-RU" dirty="0" smtClean="0"/>
              <a:t>2) Он был что-то среднее: ни рыба ни мясо.</a:t>
            </a:r>
          </a:p>
          <a:p>
            <a:r>
              <a:rPr lang="ru-RU" dirty="0" smtClean="0"/>
              <a:t>3) Никакая беда нам не страшна.</a:t>
            </a:r>
          </a:p>
          <a:p>
            <a:r>
              <a:rPr lang="ru-RU" dirty="0" smtClean="0"/>
              <a:t>4) Мы не взяли с собой ни спичек, ни соли.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Задание 5. </a:t>
            </a:r>
            <a:r>
              <a:rPr lang="ru-RU" dirty="0" smtClean="0"/>
              <a:t>Выберите выражения, в которых НИ пишется слитно.</a:t>
            </a:r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dirty="0" smtClean="0"/>
              <a:t>1) ни(разу) не промахнулся</a:t>
            </a:r>
          </a:p>
          <a:p>
            <a:r>
              <a:rPr lang="ru-RU" dirty="0" smtClean="0"/>
              <a:t>2) (ни)</a:t>
            </a:r>
            <a:r>
              <a:rPr lang="ru-RU" dirty="0" err="1" smtClean="0"/>
              <a:t>кчемный</a:t>
            </a:r>
            <a:r>
              <a:rPr lang="ru-RU" dirty="0" smtClean="0"/>
              <a:t> человек</a:t>
            </a:r>
          </a:p>
          <a:p>
            <a:r>
              <a:rPr lang="ru-RU" dirty="0" smtClean="0"/>
              <a:t>3) (ни)где не найти</a:t>
            </a:r>
          </a:p>
          <a:p>
            <a:r>
              <a:rPr lang="ru-RU" dirty="0" smtClean="0"/>
              <a:t>4) ни(к)(чему) не обязывает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Задание 6. </a:t>
            </a:r>
            <a:r>
              <a:rPr lang="ru-RU" dirty="0" smtClean="0"/>
              <a:t>Выберите предложения, НИ в которых пишется раздельно.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1) Ни(к)(какому)врачу я сегодня не пойду.</a:t>
            </a:r>
          </a:p>
          <a:p>
            <a:r>
              <a:rPr lang="ru-RU" dirty="0" smtClean="0"/>
              <a:t>2) (Ни)звука, (ни)шума не слышно на улице.</a:t>
            </a:r>
          </a:p>
          <a:p>
            <a:r>
              <a:rPr lang="ru-RU" dirty="0" smtClean="0"/>
              <a:t>3) (Ни)один ученик не выполнил задание.</a:t>
            </a:r>
          </a:p>
          <a:p>
            <a:r>
              <a:rPr lang="ru-RU" dirty="0" smtClean="0"/>
              <a:t>4) Я (ни)сколько не испугался!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314327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Задание 7. </a:t>
            </a:r>
            <a:r>
              <a:rPr lang="ru-RU" dirty="0" smtClean="0"/>
              <a:t>Выберите пословицы и поговорки, в которых употребляются приставки НИ-.</a:t>
            </a:r>
          </a:p>
          <a:p>
            <a:r>
              <a:rPr lang="ru-RU" dirty="0" smtClean="0"/>
              <a:t>1) нашему Ивану (н...)где нет талану</a:t>
            </a:r>
          </a:p>
          <a:p>
            <a:r>
              <a:rPr lang="ru-RU" dirty="0" smtClean="0"/>
              <a:t>2) (н...)(на)(что) не уповай, скорее долг отдавай.</a:t>
            </a:r>
          </a:p>
          <a:p>
            <a:r>
              <a:rPr lang="ru-RU" dirty="0" smtClean="0"/>
              <a:t>3) сам себя не похвалишь - (н...)кто не похвалит</a:t>
            </a:r>
          </a:p>
          <a:p>
            <a:r>
              <a:rPr lang="ru-RU" dirty="0" smtClean="0"/>
              <a:t>4) (н...)жив (н...)мертв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err="1" smtClean="0"/>
              <a:t>Упр</a:t>
            </a:r>
            <a:r>
              <a:rPr lang="ru-RU" sz="2000" b="1" dirty="0" smtClean="0"/>
              <a:t> 412.Определение главной мысли текста. Выписать ключевые слова. Ответьте  на вопрос: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ПОЧЕМУ Н.СЛАДКОВ ПИСАЛ О ПРИРОДЕ?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142984"/>
            <a:ext cx="7790712" cy="5715016"/>
          </a:xfrm>
        </p:spPr>
        <p:txBody>
          <a:bodyPr>
            <a:normAutofit fontScale="62500" lnSpcReduction="20000"/>
          </a:bodyPr>
          <a:lstStyle/>
          <a:p>
            <a:r>
              <a:rPr lang="ru-RU" b="1" i="1" dirty="0" smtClean="0"/>
              <a:t>Николай Иванович Сладков родился </a:t>
            </a:r>
            <a:r>
              <a:rPr lang="ru-RU" b="1" i="1" u="sng" dirty="0" smtClean="0">
                <a:hlinkClick r:id="rId2" tooltip="5 января"/>
              </a:rPr>
              <a:t>5 января</a:t>
            </a:r>
            <a:r>
              <a:rPr lang="ru-RU" b="1" i="1" dirty="0" smtClean="0"/>
              <a:t> </a:t>
            </a:r>
            <a:r>
              <a:rPr lang="ru-RU" b="1" i="1" u="sng" dirty="0" smtClean="0">
                <a:hlinkClick r:id="rId3" tooltip="1920 год"/>
              </a:rPr>
              <a:t>1920 года</a:t>
            </a:r>
            <a:r>
              <a:rPr lang="ru-RU" b="1" i="1" dirty="0" smtClean="0"/>
              <a:t> в </a:t>
            </a:r>
            <a:r>
              <a:rPr lang="ru-RU" b="1" i="1" u="sng" dirty="0" smtClean="0">
                <a:hlinkClick r:id="rId4" tooltip="Москва"/>
              </a:rPr>
              <a:t>Москве</a:t>
            </a:r>
            <a:r>
              <a:rPr lang="ru-RU" b="1" i="1" dirty="0" smtClean="0"/>
              <a:t>, но большую часть жизни прожил в </a:t>
            </a:r>
            <a:r>
              <a:rPr lang="ru-RU" b="1" i="1" u="sng" dirty="0" smtClean="0">
                <a:hlinkClick r:id="rId5" tooltip="Ленинград"/>
              </a:rPr>
              <a:t>Ленинграде</a:t>
            </a:r>
            <a:r>
              <a:rPr lang="ru-RU" b="1" i="1" dirty="0" smtClean="0"/>
              <a:t>. С детства он любил природу и интересовался ею. Со второго класса начал вести дневник, куда вписывал свои первые впечатления и наблюдения. В молодости увлекался </a:t>
            </a:r>
            <a:r>
              <a:rPr lang="ru-RU" b="1" i="1" u="sng" dirty="0" smtClean="0">
                <a:hlinkClick r:id="rId6" tooltip="Охота"/>
              </a:rPr>
              <a:t>охотой</a:t>
            </a:r>
            <a:r>
              <a:rPr lang="ru-RU" b="1" i="1" dirty="0" smtClean="0"/>
              <a:t>, однако впоследствии отказался от этого занятия, считая спортивную охоту варварством. Вместо неё стал заниматься </a:t>
            </a:r>
            <a:r>
              <a:rPr lang="ru-RU" b="1" i="1" u="sng" dirty="0" smtClean="0">
                <a:hlinkClick r:id="rId7" tooltip="Фотоохота"/>
              </a:rPr>
              <a:t>фотоохотой</a:t>
            </a:r>
            <a:r>
              <a:rPr lang="ru-RU" b="1" i="1" dirty="0" smtClean="0"/>
              <a:t>, выдвинул призыв «Не бери в лес ружье, возьми в лес </a:t>
            </a:r>
            <a:r>
              <a:rPr lang="ru-RU" b="1" i="1" u="sng" dirty="0" smtClean="0">
                <a:hlinkClick r:id="rId8" tooltip="Фоторужье"/>
              </a:rPr>
              <a:t>фоторужье</a:t>
            </a:r>
            <a:r>
              <a:rPr lang="ru-RU" b="1" i="1" dirty="0" smtClean="0"/>
              <a:t>». Во время войны добровольцем ушёл на фронт, стал военным </a:t>
            </a:r>
            <a:r>
              <a:rPr lang="ru-RU" b="1" i="1" u="sng" dirty="0" smtClean="0">
                <a:hlinkClick r:id="rId9" tooltip="Топография"/>
              </a:rPr>
              <a:t>топографом</a:t>
            </a:r>
            <a:r>
              <a:rPr lang="ru-RU" b="1" i="1" dirty="0" smtClean="0"/>
              <a:t>. В мирное время сохранил ту же специальность.</a:t>
            </a:r>
          </a:p>
          <a:p>
            <a:r>
              <a:rPr lang="ru-RU" b="1" i="1" dirty="0" smtClean="0"/>
              <a:t>Первую книгу «Серебряный хвост» написал в 1953 г. Всего написал более 60 книг. Вместе с </a:t>
            </a:r>
            <a:r>
              <a:rPr lang="ru-RU" b="1" i="1" u="sng" dirty="0" smtClean="0">
                <a:hlinkClick r:id="rId10" tooltip="Бианки, Виталий Валентинович"/>
              </a:rPr>
              <a:t>Виталием Бианки</a:t>
            </a:r>
            <a:r>
              <a:rPr lang="ru-RU" b="1" i="1" dirty="0" smtClean="0"/>
              <a:t> выпускал радиопередачу «</a:t>
            </a:r>
            <a:r>
              <a:rPr lang="ru-RU" b="1" i="1" u="sng" dirty="0" smtClean="0">
                <a:hlinkClick r:id="rId11" tooltip="Вести из Леса (страница отсутствует)"/>
              </a:rPr>
              <a:t>Вести из Леса</a:t>
            </a:r>
            <a:r>
              <a:rPr lang="ru-RU" b="1" i="1" dirty="0" smtClean="0"/>
              <a:t>». Много путешествовал, как правило в одиночку, эти путешествия отражены в книгах. Много писал о необходимости защиты природы, охраны исчезающих видов, воспитания бережного отношения к природе.</a:t>
            </a:r>
          </a:p>
          <a:p>
            <a:r>
              <a:rPr lang="ru-RU" b="1" i="1" dirty="0" smtClean="0"/>
              <a:t>Многократно выступал против практики содержания диких животных в неволе (в том числе в </a:t>
            </a:r>
            <a:r>
              <a:rPr lang="ru-RU" b="1" i="1" u="sng" dirty="0" smtClean="0">
                <a:hlinkClick r:id="rId12" tooltip="Зоопарк"/>
              </a:rPr>
              <a:t>зоопарках</a:t>
            </a:r>
            <a:r>
              <a:rPr lang="ru-RU" b="1" i="1" dirty="0" smtClean="0"/>
              <a:t>), утверждая, что жизнь таких животных не является полноценной</a:t>
            </a:r>
            <a:r>
              <a:rPr lang="ru-RU" b="1" i="1" u="sng" baseline="30000" dirty="0" smtClean="0">
                <a:hlinkClick r:id="rId13"/>
              </a:rPr>
              <a:t>[2]</a:t>
            </a:r>
            <a:r>
              <a:rPr lang="ru-RU" b="1" i="1" u="sng" baseline="30000" dirty="0" smtClean="0">
                <a:hlinkClick r:id="rId13"/>
              </a:rPr>
              <a:t>[3]</a:t>
            </a:r>
            <a:r>
              <a:rPr lang="ru-RU" b="1" i="1" dirty="0" smtClean="0"/>
              <a:t>.</a:t>
            </a:r>
          </a:p>
          <a:p>
            <a:r>
              <a:rPr lang="ru-RU" b="1" i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</TotalTime>
  <Words>436</Words>
  <Application>Microsoft Office PowerPoint</Application>
  <PresentationFormat>Экран 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Практикум Различение на письме частицы ни, союза ни-ни и приставки ни»</vt:lpstr>
      <vt:lpstr>Слайд 2</vt:lpstr>
      <vt:lpstr>Слайд 3</vt:lpstr>
      <vt:lpstr>Слайд 4</vt:lpstr>
      <vt:lpstr>Слайд 5</vt:lpstr>
      <vt:lpstr>Слайд 6</vt:lpstr>
      <vt:lpstr>Упр 412.Определение главной мысли текста. Выписать ключевые слова. Ответьте  на вопрос: ПОЧЕМУ Н.СЛАДКОВ ПИСАЛ О ПРИРОДЕ?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Практикум Различение на письме частицы ни, союза ни-ни и приставки ни»</dc:title>
  <dc:creator>I`m</dc:creator>
  <cp:lastModifiedBy>I`m</cp:lastModifiedBy>
  <cp:revision>3</cp:revision>
  <dcterms:created xsi:type="dcterms:W3CDTF">2016-04-20T12:27:02Z</dcterms:created>
  <dcterms:modified xsi:type="dcterms:W3CDTF">2016-04-20T12:53:22Z</dcterms:modified>
</cp:coreProperties>
</file>