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sldIdLst>
    <p:sldId id="276" r:id="rId2"/>
    <p:sldId id="279" r:id="rId3"/>
    <p:sldId id="281" r:id="rId4"/>
    <p:sldId id="277" r:id="rId5"/>
    <p:sldId id="256" r:id="rId6"/>
    <p:sldId id="282" r:id="rId7"/>
    <p:sldId id="257" r:id="rId8"/>
    <p:sldId id="274" r:id="rId9"/>
    <p:sldId id="275" r:id="rId10"/>
    <p:sldId id="283" r:id="rId11"/>
    <p:sldId id="284" r:id="rId12"/>
    <p:sldId id="285" r:id="rId13"/>
    <p:sldId id="28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8E2CE4AD-894A-4AA3-957C-0F24EBF74248}" type="datetimeFigureOut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246B82E-22A7-4B51-970B-8EBD144BF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E4E82-DF34-4E9A-8F8D-BE7786A5F28B}" type="datetimeFigureOut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5C199-2942-4A25-BB94-432582DFC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CA059-ABDE-49A7-94C8-62B0F498AB1B}" type="datetimeFigureOut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C339D-CF07-45DF-951D-A17633D6FA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C0E9-F510-494B-98E2-5D84D3E8EDB1}" type="datetimeFigureOut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E603F-0AD0-48EB-86C2-FA7645218D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B0655-060D-4884-86CD-2285ACDC9295}" type="datetimeFigureOut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08BE-2500-468D-8114-F5D5997FA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F1293-9747-4B9E-B8A8-CAB96A46C6E6}" type="datetimeFigureOut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7BB72-29A1-4336-A558-F9117B44C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92FEE-8D5B-4C10-B600-9197F1477ED8}" type="datetimeFigureOut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4CE317AF-43BC-4334-904C-BFE98709A8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8CA65-FC3E-49EE-BCE0-0AD211321EDC}" type="datetimeFigureOut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8D729-2A5A-48F9-A0E4-F529AF43C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678F5-A411-4F10-8DA6-228920538F75}" type="datetimeFigureOut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5CE49-64BC-4DC9-928A-9762076D0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910B80A4-190A-44E8-A550-F44E7D92D9E1}" type="datetimeFigureOut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A3B1CF26-EA2A-460D-9CA0-7C0AE63B4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284B62D6-1575-4E53-9A9E-C47CB6A16A7F}" type="datetimeFigureOut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4DE2A5B6-B271-4D95-BD8F-3BD02BE6C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E541E4D-682A-4044-A227-6DA24C3B95FC}" type="datetimeFigureOut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D216CC5-6308-471A-99BD-1D0175FB4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16" r:id="rId4"/>
    <p:sldLayoutId id="2147483824" r:id="rId5"/>
    <p:sldLayoutId id="2147483817" r:id="rId6"/>
    <p:sldLayoutId id="2147483818" r:id="rId7"/>
    <p:sldLayoutId id="2147483825" r:id="rId8"/>
    <p:sldLayoutId id="2147483826" r:id="rId9"/>
    <p:sldLayoutId id="2147483819" r:id="rId10"/>
    <p:sldLayoutId id="214748382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2" descr="Надписи &quot;8 марта&quot;. - Всё для твоей странички- я.р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571480"/>
            <a:ext cx="4451362" cy="5341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7412" name="Picture 4" descr="Как сделать открытку на 8 мар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286776" cy="571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8436" name="Picture 2" descr="Открытка к 8 марта мастер-клас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7869291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9460" name="Picture 2" descr="Детские открытки к 8 мар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8085163" cy="292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0484" name="Picture 2" descr="Открытки с 8 марта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57166"/>
            <a:ext cx="6929454" cy="607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2" descr="http://cs625125.vk.me/v625125627/1cba5/kYWBuUM-zR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642918"/>
            <a:ext cx="5753512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2" descr="http://cs625125.vk.me/v625125627/1cbb9/oIuqg17QJz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928670"/>
            <a:ext cx="7643447" cy="509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2" descr="мимоза Галерея Фото Православного Форума Апостола Андрея Первозванн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000108"/>
            <a:ext cx="7500958" cy="498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3286125"/>
          </a:xfrm>
        </p:spPr>
        <p:txBody>
          <a:bodyPr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Праздничная открытка к 8 марта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3316" name="Picture 2" descr="Открытки с 8 марта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290"/>
            <a:ext cx="7369279" cy="646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38"/>
          </a:xfrm>
        </p:spPr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5400" smtClean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Материалы</a:t>
            </a:r>
          </a:p>
        </p:txBody>
      </p:sp>
      <p:pic>
        <p:nvPicPr>
          <p:cNvPr id="14339" name="Содержимое 3" descr="17353701big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" y="1143000"/>
            <a:ext cx="2443163" cy="2354263"/>
          </a:xfrm>
        </p:spPr>
      </p:pic>
      <p:pic>
        <p:nvPicPr>
          <p:cNvPr id="14340" name="Picture 2" descr="C:\Documents and Settings\UserXP\Рабочий стол\multi-colour-paper_211462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13" y="1000125"/>
            <a:ext cx="2428875" cy="24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 descr="C:\Documents and Settings\UserXP\Рабочий стол\barretr_Penci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9088" y="3786188"/>
            <a:ext cx="2474912" cy="247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4" descr="C:\Documents and Settings\UserXP\Рабочий стол\65_gr_evr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3857625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5" descr="C:\Documents and Settings\UserXP\Рабочий стол\809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63" y="1285875"/>
            <a:ext cx="357187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9" descr="Линейка 25 см флю. ЛН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76600" y="3644900"/>
            <a:ext cx="2889250" cy="289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4800" smtClean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Разметка</a:t>
            </a:r>
            <a:endParaRPr lang="ru-RU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Обводим шаблоны на изнаночной стороне бумаги или картона.</a:t>
            </a:r>
          </a:p>
          <a:p>
            <a:pPr eaLnBrk="1" hangingPunct="1">
              <a:buFont typeface="Arial" charset="0"/>
              <a:buChar char="•"/>
            </a:pP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Экономно расходуем бумагу.</a:t>
            </a:r>
          </a:p>
          <a:p>
            <a:pPr eaLnBrk="1" hangingPunct="1">
              <a:buFont typeface="Arial" charset="0"/>
              <a:buChar char="•"/>
            </a:pP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Когда обводим шаблоны , карандаш держим вертикально.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Техника безопасности при работе с ножницами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Работай ножницами только на своём рабочем месте.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Следи за движением лезвий во время работы.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Ножницы клади кольцами к себе.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Подавай ножницы кольцами вперёд.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 оставляй ножницы открытыми.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 играй с ножницами, не подноси ножницы к лицу.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Используй ножницы по назначению.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260</TotalTime>
  <Words>83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Слайд 1</vt:lpstr>
      <vt:lpstr>Слайд 2</vt:lpstr>
      <vt:lpstr>Слайд 3</vt:lpstr>
      <vt:lpstr>Слайд 4</vt:lpstr>
      <vt:lpstr>  Праздничная открытка к 8 марта</vt:lpstr>
      <vt:lpstr>Слайд 6</vt:lpstr>
      <vt:lpstr>Материалы</vt:lpstr>
      <vt:lpstr>Разметка</vt:lpstr>
      <vt:lpstr>Техника безопасности при работе с ножницами</vt:lpstr>
      <vt:lpstr>Слайд 10</vt:lpstr>
      <vt:lpstr>Слайд 11</vt:lpstr>
      <vt:lpstr>Слайд 12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UserXP</cp:lastModifiedBy>
  <cp:revision>24</cp:revision>
  <dcterms:created xsi:type="dcterms:W3CDTF">2015-01-22T13:44:51Z</dcterms:created>
  <dcterms:modified xsi:type="dcterms:W3CDTF">2016-03-03T16:54:12Z</dcterms:modified>
</cp:coreProperties>
</file>