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63" r:id="rId5"/>
    <p:sldId id="259" r:id="rId6"/>
    <p:sldId id="268" r:id="rId7"/>
    <p:sldId id="261" r:id="rId8"/>
    <p:sldId id="267" r:id="rId9"/>
    <p:sldId id="264" r:id="rId10"/>
    <p:sldId id="262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mail.iskermedia.kz/userfiles/item/x36602d20150313024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605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365104"/>
            <a:ext cx="3384376" cy="17610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4077072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Презентацию подготовил: </a:t>
            </a:r>
            <a:endParaRPr lang="ru-RU" b="1" dirty="0" smtClean="0"/>
          </a:p>
          <a:p>
            <a:r>
              <a:rPr lang="ru-RU" b="1" dirty="0" smtClean="0"/>
              <a:t>Загоскин </a:t>
            </a:r>
            <a:r>
              <a:rPr lang="ru-RU" b="1" dirty="0" smtClean="0"/>
              <a:t>Егор,</a:t>
            </a:r>
          </a:p>
          <a:p>
            <a:r>
              <a:rPr lang="ru-RU" b="1" dirty="0" smtClean="0"/>
              <a:t> обучающийся 7 класса КОГОБУ ШИ ОВЗ </a:t>
            </a:r>
            <a:r>
              <a:rPr lang="ru-RU" b="1" dirty="0" err="1" smtClean="0"/>
              <a:t>п.Светлополянска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-600000">
            <a:off x="755281" y="723888"/>
            <a:ext cx="4912143" cy="4641769"/>
          </a:xfrm>
        </p:spPr>
        <p:txBody>
          <a:bodyPr>
            <a:normAutofit/>
          </a:bodyPr>
          <a:lstStyle/>
          <a:p>
            <a:r>
              <a:rPr lang="ru-RU" dirty="0" smtClean="0"/>
              <a:t>Моя будущая профессия- портной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7000">
        <p:fade/>
      </p:transition>
    </mc:Choice>
    <mc:Fallback>
      <p:transition spd="med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.shutterstock.com/z/stock-photo-copyspace-frame-with-sewing-tools-and-accesories-1995931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263" t="6327" r="6688" b="152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Эту профессию я могу </a:t>
            </a:r>
            <a:r>
              <a:rPr lang="ru-RU" dirty="0" smtClean="0"/>
              <a:t>получить: 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196752"/>
            <a:ext cx="669674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Кировский технологический колледж, 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Адрес: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г.Киров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ул. Воровского, 86</a:t>
            </a:r>
          </a:p>
          <a:p>
            <a:pPr marL="285750" indent="-285750">
              <a:buFont typeface="Arial" charset="0"/>
              <a:buChar char="•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сельскохозяйственный техникум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-Адрес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Котельничский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р-н, Котельнич г, Победы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23,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-Адрес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612040,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Свечинский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р-н, Свеча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Кооперативная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.shutterstock.com/z/stock-photo-copyspace-frame-with-sewing-tools-and-accesories-1995931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263" t="6327" r="6688" b="15293"/>
          <a:stretch>
            <a:fillRect/>
          </a:stretch>
        </p:blipFill>
        <p:spPr bwMode="auto">
          <a:xfrm>
            <a:off x="27432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8100392" cy="864096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>Я хочу стать </a:t>
            </a:r>
            <a:r>
              <a:rPr lang="ru-RU" sz="3600" dirty="0" smtClean="0"/>
              <a:t>портным,</a:t>
            </a:r>
            <a:r>
              <a:rPr lang="ru-RU" sz="3600" dirty="0"/>
              <a:t> </a:t>
            </a:r>
            <a:r>
              <a:rPr lang="ru-RU" sz="3600" dirty="0" smtClean="0"/>
              <a:t>потому </a:t>
            </a:r>
            <a:r>
              <a:rPr lang="ru-RU" sz="3600" dirty="0" smtClean="0"/>
              <a:t>что…</a:t>
            </a:r>
            <a:endParaRPr lang="ru-RU" sz="3600" dirty="0"/>
          </a:p>
        </p:txBody>
      </p:sp>
      <p:pic>
        <p:nvPicPr>
          <p:cNvPr id="1026" name="Picture 2" descr="C:\Users\ботан\Desktop\DSCN26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41" y="2780928"/>
            <a:ext cx="3805421" cy="2853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ботан\Desktop\DSCN260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" t="3577" r="3023" b="7326"/>
          <a:stretch/>
        </p:blipFill>
        <p:spPr bwMode="auto">
          <a:xfrm>
            <a:off x="4572000" y="2778624"/>
            <a:ext cx="3715092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5" y="1124744"/>
            <a:ext cx="3024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Я уже многое умею, данное дело мне очень нравится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076056" y="112474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 будущем я смогу стать нужным, уважаемым специалистом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05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06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548681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988840"/>
            <a:ext cx="676875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пошива одежды.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портной?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профессии.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специалисту.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Риски профессии.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Эту профессию я могу получить в …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хочу стать портным потому что…</a:t>
            </a:r>
          </a:p>
          <a:p>
            <a:pPr marL="342900" indent="-342900">
              <a:buAutoNum type="arabicPeriod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141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ergeywaz.ucoz.ru/_ph/11/988462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7424"/>
            <a:ext cx="9144000" cy="72454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576064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меня растут года,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Будет мне -пятнадцать,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Где работать мне тогда?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 заниматься?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кл.рук-во 2015-2016\фото 2016 печать\DSCN12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836712"/>
            <a:ext cx="3654406" cy="4872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.shutterstock.com/z/stock-photo-copyspace-frame-with-sewing-tools-and-accesories-1995931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263" t="6327" r="6688" b="152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-171400"/>
            <a:ext cx="7499176" cy="46805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/>
              <a:t>Умение одевать людей- </a:t>
            </a:r>
            <a:br>
              <a:rPr lang="ru-RU" sz="3200" dirty="0" smtClean="0"/>
            </a:br>
            <a:r>
              <a:rPr lang="ru-RU" sz="3200" dirty="0" smtClean="0"/>
              <a:t>древнее ремесло.</a:t>
            </a:r>
            <a:br>
              <a:rPr lang="ru-RU" sz="3200" dirty="0" smtClean="0"/>
            </a:br>
            <a:r>
              <a:rPr lang="ru-RU" sz="3200" dirty="0" smtClean="0"/>
              <a:t>Во все времена были уважаемыми профессии швеи и </a:t>
            </a:r>
            <a:r>
              <a:rPr lang="ru-RU" sz="3200" dirty="0" smtClean="0"/>
              <a:t>портного.</a:t>
            </a:r>
            <a:endParaRPr lang="ru-RU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.shutterstock.com/z/stock-photo-copyspace-frame-with-sewing-tools-and-accesories-1995931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263" t="6327" r="6688" b="15293"/>
          <a:stretch>
            <a:fillRect/>
          </a:stretch>
        </p:blipFill>
        <p:spPr bwMode="auto">
          <a:xfrm>
            <a:off x="-8534" y="0"/>
            <a:ext cx="915253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История пошива одежды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908720"/>
            <a:ext cx="7200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Первобытные люди шили одежду с помощью воловьих жил иглой из камня или рыбьей кости.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Позже появилась стальная игла и много десятилетий была главным инструментом швей и портных.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18-19 веках появились первые швейные машины.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age.shutterstock.com/z/stock-photo-copyspace-frame-with-sewing-tools-and-accesories-199593170.jpg"/>
          <p:cNvPicPr>
            <a:picLocks noChangeAspect="1" noChangeArrowheads="1"/>
          </p:cNvPicPr>
          <p:nvPr/>
        </p:nvPicPr>
        <p:blipFill>
          <a:blip r:embed="rId2" cstate="print"/>
          <a:srcRect b="8966"/>
          <a:stretch>
            <a:fillRect/>
          </a:stretch>
        </p:blipFill>
        <p:spPr bwMode="auto">
          <a:xfrm>
            <a:off x="24841" y="0"/>
            <a:ext cx="911915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476672"/>
            <a:ext cx="6048672" cy="5649491"/>
          </a:xfrm>
        </p:spPr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Портной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ремесленная профессия по обработке текстиля.</a:t>
            </a:r>
          </a:p>
          <a:p>
            <a:r>
              <a:rPr lang="ru-RU" sz="3600" dirty="0" smtClean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Портной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 пошиву изделий из различных материалов.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.shutterstock.com/z/stock-photo-copyspace-frame-with-sewing-tools-and-accesories-1995931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263" t="6327" r="6688" b="15293"/>
          <a:stretch>
            <a:fillRect/>
          </a:stretch>
        </p:blipFill>
        <p:spPr bwMode="auto">
          <a:xfrm>
            <a:off x="-8534" y="0"/>
            <a:ext cx="915253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профессии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908720"/>
            <a:ext cx="66247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 портного сейчас достаточно востребована. Для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портного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найдётся работа в небольших частных фирмах, в ателье. Работники этой специальности могут шить не только одежду, но и кожаные изделия, украшения и многие другие вещи.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.shutterstock.com/z/stock-photo-copyspace-frame-with-sewing-tools-and-accesories-199593170.jpg"/>
          <p:cNvPicPr>
            <a:picLocks noChangeAspect="1" noChangeArrowheads="1"/>
          </p:cNvPicPr>
          <p:nvPr/>
        </p:nvPicPr>
        <p:blipFill>
          <a:blip r:embed="rId2" cstate="print"/>
          <a:srcRect l="8263" t="6327" r="6688" b="15293"/>
          <a:stretch>
            <a:fillRect/>
          </a:stretch>
        </p:blipFill>
        <p:spPr bwMode="auto">
          <a:xfrm>
            <a:off x="-8534" y="0"/>
            <a:ext cx="915253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 smtClean="0">
                <a:solidFill>
                  <a:schemeClr val="folHlink"/>
                </a:solidFill>
              </a:rPr>
              <a:t>Требования к специалисту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124745"/>
            <a:ext cx="6768752" cy="367240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Наличие профессионального образования;</a:t>
            </a:r>
          </a:p>
          <a:p>
            <a:r>
              <a:rPr lang="ru-RU" dirty="0" smtClean="0"/>
              <a:t>Вкус, умение работать аккуратно, кропотливо, добиваясь совершенства;</a:t>
            </a:r>
          </a:p>
          <a:p>
            <a:r>
              <a:rPr lang="ru-RU" dirty="0" smtClean="0"/>
              <a:t> Общительность - умение легко и свободно общаться с заказчиком, умение его выслушать и понять, каким ему хочется увидеть свое новое изделие.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Picture 2" descr="http://image.shutterstock.com/z/stock-photo-copyspace-frame-with-sewing-tools-and-accesories-1995931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263" t="6327" r="6688" b="15293"/>
          <a:stretch>
            <a:fillRect/>
          </a:stretch>
        </p:blipFill>
        <p:spPr bwMode="auto">
          <a:xfrm>
            <a:off x="-8534" y="-5688"/>
            <a:ext cx="915253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79712" y="476672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Риски профессии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257979"/>
            <a:ext cx="6912768" cy="3246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уязвимые места человека данной профессии- глаза и спина. Поэтому им необходимо давать отдых. Важно не забывать выполнять несложные физические  упражнения.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267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Моя будущая профессия- портной </vt:lpstr>
      <vt:lpstr>Презентация PowerPoint</vt:lpstr>
      <vt:lpstr>У меня растут года,  Будет мне -пятнадцать,  Где работать мне тогда? Чем заниматься?</vt:lpstr>
      <vt:lpstr>Умение одевать людей-  древнее ремесло. Во все времена были уважаемыми профессии швеи и портного.</vt:lpstr>
      <vt:lpstr>История пошива одежды </vt:lpstr>
      <vt:lpstr>Презентация PowerPoint</vt:lpstr>
      <vt:lpstr>Актуальность профессии</vt:lpstr>
      <vt:lpstr>Требования к специалисту: </vt:lpstr>
      <vt:lpstr>Презентация PowerPoint</vt:lpstr>
      <vt:lpstr>Эту профессию я могу получить:  </vt:lpstr>
      <vt:lpstr>Я хочу стать портным, потому что…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ботан</cp:lastModifiedBy>
  <cp:revision>52</cp:revision>
  <dcterms:created xsi:type="dcterms:W3CDTF">2016-03-24T03:36:45Z</dcterms:created>
  <dcterms:modified xsi:type="dcterms:W3CDTF">2016-03-29T04:05:08Z</dcterms:modified>
</cp:coreProperties>
</file>