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8" r:id="rId2"/>
    <p:sldId id="262" r:id="rId3"/>
    <p:sldId id="264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51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0A57A4-930E-4BDB-BCDC-AD1726EFAAB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FB26997-A220-40EB-87CA-A25482755D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0020" y="1556792"/>
            <a:ext cx="4488148" cy="309634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dirty="0" smtClean="0"/>
              <a:t>Рисунки дошкольников -  участников Всероссийской патриотической </a:t>
            </a:r>
            <a:r>
              <a:rPr lang="ru-RU" dirty="0"/>
              <a:t>акции «Дети России - за мир!», </a:t>
            </a:r>
            <a:r>
              <a:rPr lang="ru-RU" dirty="0" smtClean="0"/>
              <a:t>посвященная </a:t>
            </a:r>
            <a:r>
              <a:rPr lang="ru-RU" dirty="0"/>
              <a:t>70-летней годовщине победы </a:t>
            </a:r>
            <a:r>
              <a:rPr lang="ru-RU" dirty="0" smtClean="0"/>
              <a:t> </a:t>
            </a:r>
            <a:r>
              <a:rPr lang="ru-RU" dirty="0"/>
              <a:t>в Великой Отечественной войне</a:t>
            </a:r>
            <a:r>
              <a:rPr lang="ru-RU" dirty="0" smtClean="0"/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2" r="12472"/>
          <a:stretch>
            <a:fillRect/>
          </a:stretch>
        </p:blipFill>
        <p:spPr>
          <a:xfrm>
            <a:off x="5076056" y="1484784"/>
            <a:ext cx="3429000" cy="3429000"/>
          </a:xfrm>
        </p:spPr>
      </p:pic>
      <p:sp>
        <p:nvSpPr>
          <p:cNvPr id="2" name="TextBox 1"/>
          <p:cNvSpPr txBox="1"/>
          <p:nvPr/>
        </p:nvSpPr>
        <p:spPr>
          <a:xfrm>
            <a:off x="515899" y="260648"/>
            <a:ext cx="7896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детский сад № 25 Выборгский район Санкт – Петербург.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623731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2015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32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" t="2993" r="3478" b="5723"/>
          <a:stretch/>
        </p:blipFill>
        <p:spPr>
          <a:xfrm>
            <a:off x="827584" y="116632"/>
            <a:ext cx="7632848" cy="572463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27584" y="6237312"/>
            <a:ext cx="830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Паточкина</a:t>
            </a:r>
            <a:r>
              <a:rPr lang="ru-RU" dirty="0" smtClean="0"/>
              <a:t> Арина: «Спасибо, Вам герои, за наше мирное детство».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09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 r="1220" b="3719"/>
          <a:stretch/>
        </p:blipFill>
        <p:spPr>
          <a:xfrm>
            <a:off x="467544" y="332656"/>
            <a:ext cx="8357193" cy="592885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51520" y="6381328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Максимова Алина, 5 лет: «Голубь, защити нашу планету от войны».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9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5" t="6465" r="6654" b="8655"/>
          <a:stretch/>
        </p:blipFill>
        <p:spPr>
          <a:xfrm>
            <a:off x="851939" y="260648"/>
            <a:ext cx="7361089" cy="550529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55576" y="5939898"/>
            <a:ext cx="7542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Кириллова Лиля, 6 лет: «Я хочу, на всей планете радости,</a:t>
            </a:r>
          </a:p>
          <a:p>
            <a:r>
              <a:rPr lang="ru-RU" dirty="0" smtClean="0"/>
              <a:t>весны, солнца и мира».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26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88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Courier New</vt:lpstr>
      <vt:lpstr>Trebuchet MS</vt:lpstr>
      <vt:lpstr>Verdana</vt:lpstr>
      <vt:lpstr>Wingdings 2</vt:lpstr>
      <vt:lpstr>Spring</vt:lpstr>
      <vt:lpstr> Рисунки дошкольников -  участников Всероссийской патриотической акции «Дети России - за мир!», посвященная 70-летней годовщине победы  в Великой Отечественной войне.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Парамонов Арсений. «Я хочу всем людям мира на земле!»</dc:title>
  <dc:creator>Удача</dc:creator>
  <cp:lastModifiedBy>Галина Copокина</cp:lastModifiedBy>
  <cp:revision>22</cp:revision>
  <dcterms:created xsi:type="dcterms:W3CDTF">2015-04-25T04:15:53Z</dcterms:created>
  <dcterms:modified xsi:type="dcterms:W3CDTF">2016-04-25T12:17:47Z</dcterms:modified>
</cp:coreProperties>
</file>