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0" r:id="rId4"/>
    <p:sldId id="257" r:id="rId5"/>
    <p:sldId id="262" r:id="rId6"/>
    <p:sldId id="263" r:id="rId7"/>
    <p:sldId id="264" r:id="rId8"/>
    <p:sldId id="275" r:id="rId9"/>
    <p:sldId id="266" r:id="rId10"/>
    <p:sldId id="272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2EB8"/>
    <a:srgbClr val="FFFF00"/>
    <a:srgbClr val="A50021"/>
    <a:srgbClr val="00FF00"/>
    <a:srgbClr val="A87A08"/>
    <a:srgbClr val="6B85BF"/>
    <a:srgbClr val="C0CA6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70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7A28B-A82D-434F-8C92-D930D86029D8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544A3-ABEA-4FDC-817A-BF7E97254B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5041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1328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4208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087525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0" y="4797152"/>
            <a:ext cx="2706778" cy="23390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8AA40-17E3-4E33-8AF8-DAE924F181FD}" type="datetime1">
              <a:rPr lang="ru-RU" smtClean="0"/>
              <a:pPr/>
              <a:t>25.04.2016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0_68cd8_9769b514_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1472891" cy="1080120"/>
          </a:xfrm>
          <a:prstGeom prst="rect">
            <a:avLst/>
          </a:prstGeom>
        </p:spPr>
      </p:pic>
      <p:pic>
        <p:nvPicPr>
          <p:cNvPr id="18" name="Рисунок 17" descr="0_68ccb_3bd4b644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620688"/>
            <a:ext cx="1106043" cy="1152128"/>
          </a:xfrm>
          <a:prstGeom prst="rect">
            <a:avLst/>
          </a:prstGeom>
        </p:spPr>
      </p:pic>
      <p:pic>
        <p:nvPicPr>
          <p:cNvPr id="19" name="Рисунок 18" descr="0_68cde_16328c76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1268760"/>
            <a:ext cx="864096" cy="1028685"/>
          </a:xfrm>
          <a:prstGeom prst="rect">
            <a:avLst/>
          </a:prstGeom>
        </p:spPr>
      </p:pic>
      <p:pic>
        <p:nvPicPr>
          <p:cNvPr id="20" name="Рисунок 19" descr="0_68cd0_961b402d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836712"/>
            <a:ext cx="1080120" cy="1087369"/>
          </a:xfrm>
          <a:prstGeom prst="rect">
            <a:avLst/>
          </a:prstGeom>
        </p:spPr>
      </p:pic>
      <p:pic>
        <p:nvPicPr>
          <p:cNvPr id="21" name="Рисунок 20" descr="0_68cd8_9769b514_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412776"/>
            <a:ext cx="1276506" cy="936104"/>
          </a:xfrm>
          <a:prstGeom prst="rect">
            <a:avLst/>
          </a:prstGeom>
        </p:spPr>
      </p:pic>
      <p:pic>
        <p:nvPicPr>
          <p:cNvPr id="22" name="Рисунок 21" descr="0_68ccb_3bd4b644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548680"/>
            <a:ext cx="1036915" cy="1080120"/>
          </a:xfrm>
          <a:prstGeom prst="rect">
            <a:avLst/>
          </a:prstGeom>
        </p:spPr>
      </p:pic>
      <p:pic>
        <p:nvPicPr>
          <p:cNvPr id="23" name="Рисунок 22" descr="0_68cde_16328c76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980728"/>
            <a:ext cx="907301" cy="1080120"/>
          </a:xfrm>
          <a:prstGeom prst="rect">
            <a:avLst/>
          </a:prstGeom>
        </p:spPr>
      </p:pic>
      <p:pic>
        <p:nvPicPr>
          <p:cNvPr id="24" name="Рисунок 23" descr="0_68cd4_5e765108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1340768"/>
            <a:ext cx="1246292" cy="1080120"/>
          </a:xfrm>
          <a:prstGeom prst="rect">
            <a:avLst/>
          </a:prstGeom>
        </p:spPr>
      </p:pic>
      <p:pic>
        <p:nvPicPr>
          <p:cNvPr id="25" name="Рисунок 24" descr="0_68cd6_20042d97_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20272" y="836712"/>
            <a:ext cx="1191492" cy="1224136"/>
          </a:xfrm>
          <a:prstGeom prst="rect">
            <a:avLst/>
          </a:prstGeom>
        </p:spPr>
      </p:pic>
      <p:pic>
        <p:nvPicPr>
          <p:cNvPr id="26" name="Рисунок 25" descr="0_68ccb_3bd4b644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37957" y="260648"/>
            <a:ext cx="1106043" cy="1152128"/>
          </a:xfrm>
          <a:prstGeom prst="rect">
            <a:avLst/>
          </a:prstGeom>
        </p:spPr>
      </p:pic>
      <p:sp>
        <p:nvSpPr>
          <p:cNvPr id="35" name="Подзаголовок 34"/>
          <p:cNvSpPr>
            <a:spLocks noGrp="1"/>
          </p:cNvSpPr>
          <p:nvPr>
            <p:ph type="subTitle" idx="1"/>
          </p:nvPr>
        </p:nvSpPr>
        <p:spPr>
          <a:xfrm>
            <a:off x="3563888" y="5517232"/>
            <a:ext cx="496064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22 февраля 2016 года</a:t>
            </a:r>
          </a:p>
        </p:txBody>
      </p:sp>
      <p:sp>
        <p:nvSpPr>
          <p:cNvPr id="34" name="Заголовок 33"/>
          <p:cNvSpPr>
            <a:spLocks noGrp="1"/>
          </p:cNvSpPr>
          <p:nvPr>
            <p:ph type="title"/>
          </p:nvPr>
        </p:nvSpPr>
        <p:spPr>
          <a:xfrm>
            <a:off x="0" y="2420888"/>
            <a:ext cx="9144000" cy="25202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«А» класс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«Школа России»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717005">
            <a:off x="1036935" y="720854"/>
            <a:ext cx="2305773" cy="3880265"/>
          </a:xfrm>
        </p:spPr>
      </p:pic>
      <p:pic>
        <p:nvPicPr>
          <p:cNvPr id="2" name="Рисунок 1" descr="Пароход 2.bmp.jpeg"/>
          <p:cNvPicPr/>
          <p:nvPr/>
        </p:nvPicPr>
        <p:blipFill>
          <a:blip r:embed="rId3" cstate="print"/>
          <a:srcRect l="21823" t="39631" r="19437" b="28542"/>
          <a:stretch>
            <a:fillRect/>
          </a:stretch>
        </p:blipFill>
        <p:spPr>
          <a:xfrm>
            <a:off x="3707904" y="3429000"/>
            <a:ext cx="3888432" cy="309634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Работа в группах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Рисунок2.png"/>
          <p:cNvPicPr>
            <a:picLocks noChangeAspect="1"/>
          </p:cNvPicPr>
          <p:nvPr/>
        </p:nvPicPr>
        <p:blipFill>
          <a:blip r:embed="rId4" cstate="print"/>
          <a:srcRect l="5503" t="19897" r="19659" b="9043"/>
          <a:stretch>
            <a:fillRect/>
          </a:stretch>
        </p:blipFill>
        <p:spPr>
          <a:xfrm>
            <a:off x="4247456" y="1484784"/>
            <a:ext cx="4896544" cy="18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402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778098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Рефлексия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63688" y="1124744"/>
            <a:ext cx="2520280" cy="2520280"/>
          </a:xfrm>
          <a:prstGeom prst="ellipse">
            <a:avLst/>
          </a:prstGeom>
          <a:solidFill>
            <a:srgbClr val="00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19872" y="3429000"/>
            <a:ext cx="2520280" cy="2520280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32040" y="1052736"/>
            <a:ext cx="2520280" cy="252028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lapping_animat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4221088"/>
            <a:ext cx="2309242" cy="2309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15" y="0"/>
            <a:ext cx="9149715" cy="6853718"/>
          </a:xfrm>
          <a:prstGeom prst="rect">
            <a:avLst/>
          </a:prstGeom>
        </p:spPr>
      </p:pic>
      <p:pic>
        <p:nvPicPr>
          <p:cNvPr id="4" name="Рисунок 3" descr="anim buratin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2536" y="2095500"/>
            <a:ext cx="3810000" cy="47625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Всем спасибо за урок!</a:t>
            </a:r>
            <a:endParaRPr lang="ru-RU" sz="6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0_68cd8_9769b514_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1472891" cy="1080120"/>
          </a:xfrm>
          <a:prstGeom prst="rect">
            <a:avLst/>
          </a:prstGeom>
        </p:spPr>
      </p:pic>
      <p:pic>
        <p:nvPicPr>
          <p:cNvPr id="18" name="Рисунок 17" descr="0_68ccb_3bd4b644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620688"/>
            <a:ext cx="1106043" cy="1152128"/>
          </a:xfrm>
          <a:prstGeom prst="rect">
            <a:avLst/>
          </a:prstGeom>
        </p:spPr>
      </p:pic>
      <p:pic>
        <p:nvPicPr>
          <p:cNvPr id="19" name="Рисунок 18" descr="0_68cde_16328c76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1268760"/>
            <a:ext cx="864096" cy="1028685"/>
          </a:xfrm>
          <a:prstGeom prst="rect">
            <a:avLst/>
          </a:prstGeom>
        </p:spPr>
      </p:pic>
      <p:pic>
        <p:nvPicPr>
          <p:cNvPr id="20" name="Рисунок 19" descr="0_68cd0_961b402d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836712"/>
            <a:ext cx="1080120" cy="1087369"/>
          </a:xfrm>
          <a:prstGeom prst="rect">
            <a:avLst/>
          </a:prstGeom>
        </p:spPr>
      </p:pic>
      <p:pic>
        <p:nvPicPr>
          <p:cNvPr id="21" name="Рисунок 20" descr="0_68cd8_9769b514_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412776"/>
            <a:ext cx="1276506" cy="936104"/>
          </a:xfrm>
          <a:prstGeom prst="rect">
            <a:avLst/>
          </a:prstGeom>
        </p:spPr>
      </p:pic>
      <p:pic>
        <p:nvPicPr>
          <p:cNvPr id="22" name="Рисунок 21" descr="0_68ccb_3bd4b644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548680"/>
            <a:ext cx="1036915" cy="1080120"/>
          </a:xfrm>
          <a:prstGeom prst="rect">
            <a:avLst/>
          </a:prstGeom>
        </p:spPr>
      </p:pic>
      <p:pic>
        <p:nvPicPr>
          <p:cNvPr id="23" name="Рисунок 22" descr="0_68cde_16328c76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980728"/>
            <a:ext cx="907301" cy="1080120"/>
          </a:xfrm>
          <a:prstGeom prst="rect">
            <a:avLst/>
          </a:prstGeom>
        </p:spPr>
      </p:pic>
      <p:pic>
        <p:nvPicPr>
          <p:cNvPr id="24" name="Рисунок 23" descr="0_68cd4_5e765108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1340768"/>
            <a:ext cx="1246292" cy="1080120"/>
          </a:xfrm>
          <a:prstGeom prst="rect">
            <a:avLst/>
          </a:prstGeom>
        </p:spPr>
      </p:pic>
      <p:pic>
        <p:nvPicPr>
          <p:cNvPr id="25" name="Рисунок 24" descr="0_68cd6_20042d97_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20272" y="836712"/>
            <a:ext cx="1191492" cy="1224136"/>
          </a:xfrm>
          <a:prstGeom prst="rect">
            <a:avLst/>
          </a:prstGeom>
        </p:spPr>
      </p:pic>
      <p:pic>
        <p:nvPicPr>
          <p:cNvPr id="26" name="Рисунок 25" descr="0_68ccb_3bd4b644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37957" y="260648"/>
            <a:ext cx="1106043" cy="1152128"/>
          </a:xfrm>
          <a:prstGeom prst="rect">
            <a:avLst/>
          </a:prstGeom>
        </p:spPr>
      </p:pic>
      <p:pic>
        <p:nvPicPr>
          <p:cNvPr id="14" name="Рисунок 13" descr="3bells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43176" y="2420888"/>
            <a:ext cx="2404688" cy="194421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714291" y="2483327"/>
            <a:ext cx="4371236" cy="26447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Прозвенел звонок,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Начался урок.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Встали ровно, тихо сели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на доску посмотрели.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52251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                                ЦЕЛИ: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Узнать …</a:t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Познакомиться … </a:t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Научиться …</a:t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endParaRPr lang="ru-RU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789" r="10892"/>
          <a:stretch/>
        </p:blipFill>
        <p:spPr>
          <a:xfrm>
            <a:off x="5202621" y="836712"/>
            <a:ext cx="3105808" cy="4071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Что лишнее?</a:t>
            </a:r>
            <a:endParaRPr lang="ru-RU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1700808"/>
            <a:ext cx="2304256" cy="1080120"/>
          </a:xfrm>
          <a:prstGeom prst="rect">
            <a:avLst/>
          </a:prstGeom>
          <a:solidFill>
            <a:srgbClr val="DE2EB8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19872" y="1484784"/>
            <a:ext cx="1872208" cy="1944216"/>
          </a:xfrm>
          <a:prstGeom prst="ellipse">
            <a:avLst/>
          </a:prstGeom>
          <a:solidFill>
            <a:srgbClr val="A5002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55576" y="1484784"/>
            <a:ext cx="1872208" cy="1656184"/>
          </a:xfrm>
          <a:prstGeom prst="triangle">
            <a:avLst/>
          </a:prstGeom>
          <a:solidFill>
            <a:srgbClr val="00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DE2EB8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60424" y="4221184"/>
            <a:ext cx="1728000" cy="1728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авильный пятиугольник 1"/>
          <p:cNvSpPr/>
          <p:nvPr/>
        </p:nvSpPr>
        <p:spPr>
          <a:xfrm>
            <a:off x="3395856" y="4077072"/>
            <a:ext cx="2184256" cy="2016224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440160"/>
          </a:xfrm>
        </p:spPr>
        <p:txBody>
          <a:bodyPr>
            <a:noAutofit/>
          </a:bodyPr>
          <a:lstStyle/>
          <a:p>
            <a:r>
              <a:rPr lang="ru-RU" sz="3400" dirty="0" smtClean="0">
                <a:solidFill>
                  <a:srgbClr val="002060"/>
                </a:solidFill>
                <a:latin typeface="Georgia" pitchFamily="18" charset="0"/>
              </a:rPr>
              <a:t>«Математику уже затем учить надо, </a:t>
            </a:r>
            <a:br>
              <a:rPr lang="ru-RU" sz="3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400" dirty="0" smtClean="0">
                <a:solidFill>
                  <a:srgbClr val="002060"/>
                </a:solidFill>
                <a:latin typeface="Georgia" pitchFamily="18" charset="0"/>
              </a:rPr>
              <a:t>что она ум в порядок приводит»</a:t>
            </a:r>
            <a:br>
              <a:rPr lang="ru-RU" sz="3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400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    М.В.Ломоносов</a:t>
            </a:r>
            <a:endParaRPr lang="ru-RU" sz="34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f20110517131743-image_355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988840"/>
            <a:ext cx="3459558" cy="2548880"/>
          </a:xfrm>
        </p:spPr>
      </p:pic>
      <p:pic>
        <p:nvPicPr>
          <p:cNvPr id="5" name="Рисунок 4" descr="lomonosov_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916832"/>
            <a:ext cx="3331423" cy="4759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78621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Impact" pitchFamily="34" charset="0"/>
                <a:cs typeface="Times New Roman" pitchFamily="18" charset="0"/>
              </a:rPr>
              <a:t>ТЕМА: </a:t>
            </a:r>
            <a:br>
              <a:rPr lang="ru-RU" dirty="0" smtClean="0">
                <a:solidFill>
                  <a:srgbClr val="002060"/>
                </a:solidFill>
                <a:latin typeface="Impact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itchFamily="34" charset="0"/>
                <a:cs typeface="Times New Roman" pitchFamily="18" charset="0"/>
              </a:rPr>
              <a:t>«Проект   оригами»</a:t>
            </a:r>
            <a:endParaRPr lang="ru-RU" dirty="0">
              <a:solidFill>
                <a:srgbClr val="002060"/>
              </a:solidFill>
              <a:latin typeface="Impact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fro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356992"/>
            <a:ext cx="2880320" cy="2880320"/>
          </a:xfrm>
          <a:prstGeom prst="rect">
            <a:avLst/>
          </a:prstGeom>
        </p:spPr>
      </p:pic>
      <p:pic>
        <p:nvPicPr>
          <p:cNvPr id="6" name="Рисунок 5" descr="kop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276872"/>
            <a:ext cx="3291794" cy="2304256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73066">
            <a:off x="6755905" y="618576"/>
            <a:ext cx="2160760" cy="3116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50000">
              <a:schemeClr val="bg1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ruis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3371850"/>
            <a:ext cx="5715000" cy="3486150"/>
          </a:xfrm>
          <a:prstGeom prst="rect">
            <a:avLst/>
          </a:prstGeom>
        </p:spPr>
      </p:pic>
      <p:pic>
        <p:nvPicPr>
          <p:cNvPr id="3" name="Рисунок 2" descr="fly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68760"/>
            <a:ext cx="3922004" cy="2494149"/>
          </a:xfrm>
          <a:prstGeom prst="rect">
            <a:avLst/>
          </a:prstGeom>
        </p:spPr>
      </p:pic>
      <p:pic>
        <p:nvPicPr>
          <p:cNvPr id="5" name="Рисунок 4" descr="proton-28-1-2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88640"/>
            <a:ext cx="5076056" cy="2212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8640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Правила работы в группах. </a:t>
            </a:r>
            <a:endParaRPr lang="ru-RU" sz="3200" b="1" i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0" y="789438"/>
            <a:ext cx="8994366" cy="60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9133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лексей\Рабочий стол\Катино представление\aerobics_lady05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780928"/>
            <a:ext cx="290195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C:\Documents and Settings\Алексей\Рабочий стол\Катино представление\aerobics_lady07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140968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Documents and Settings\Алексей\Рабочий стол\Катино представление\aerobics_lady06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0"/>
            <a:ext cx="22098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89135465_preview_Animashki_na_voennuyu_tematiku_na_prozrachnom_fone__368_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188640"/>
            <a:ext cx="2664296" cy="2906505"/>
          </a:xfrm>
          <a:prstGeom prst="rect">
            <a:avLst/>
          </a:prstGeom>
        </p:spPr>
      </p:pic>
      <p:pic>
        <p:nvPicPr>
          <p:cNvPr id="6" name="Рисунок 5" descr="woman_doing_yoga_h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3933056"/>
            <a:ext cx="2636912" cy="2636912"/>
          </a:xfrm>
          <a:prstGeom prst="rect">
            <a:avLst/>
          </a:prstGeom>
        </p:spPr>
      </p:pic>
      <p:pic>
        <p:nvPicPr>
          <p:cNvPr id="7" name="Рисунок 6" descr="headstand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476672"/>
            <a:ext cx="1348870" cy="2325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54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2 «А» класс «Школа России»</vt:lpstr>
      <vt:lpstr>Слайд 2</vt:lpstr>
      <vt:lpstr>                                ЦЕЛИ:  Узнать … Познакомиться …  Научиться … </vt:lpstr>
      <vt:lpstr>Что лишнее?</vt:lpstr>
      <vt:lpstr>«Математику уже затем учить надо,  что она ум в порядок приводит»                                              М.В.Ломоносов</vt:lpstr>
      <vt:lpstr>ТЕМА:  «Проект   оригами»</vt:lpstr>
      <vt:lpstr>Слайд 7</vt:lpstr>
      <vt:lpstr>Слайд 8</vt:lpstr>
      <vt:lpstr>Слайд 9</vt:lpstr>
      <vt:lpstr>Работа в группах</vt:lpstr>
      <vt:lpstr>Рефлексия</vt:lpstr>
      <vt:lpstr>Всем 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Фирсина О.И.</dc:creator>
  <cp:lastModifiedBy>AlexR</cp:lastModifiedBy>
  <cp:revision>45</cp:revision>
  <dcterms:created xsi:type="dcterms:W3CDTF">2014-01-25T21:20:27Z</dcterms:created>
  <dcterms:modified xsi:type="dcterms:W3CDTF">2016-04-25T15:56:59Z</dcterms:modified>
</cp:coreProperties>
</file>