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6"/>
  </p:notesMasterIdLst>
  <p:sldIdLst>
    <p:sldId id="281" r:id="rId2"/>
    <p:sldId id="278" r:id="rId3"/>
    <p:sldId id="256" r:id="rId4"/>
    <p:sldId id="257" r:id="rId5"/>
    <p:sldId id="258" r:id="rId6"/>
    <p:sldId id="259" r:id="rId7"/>
    <p:sldId id="260" r:id="rId8"/>
    <p:sldId id="279" r:id="rId9"/>
    <p:sldId id="262" r:id="rId10"/>
    <p:sldId id="263" r:id="rId11"/>
    <p:sldId id="261" r:id="rId12"/>
    <p:sldId id="264" r:id="rId13"/>
    <p:sldId id="265" r:id="rId14"/>
    <p:sldId id="266" r:id="rId15"/>
    <p:sldId id="267" r:id="rId16"/>
    <p:sldId id="272" r:id="rId17"/>
    <p:sldId id="273" r:id="rId18"/>
    <p:sldId id="269" r:id="rId19"/>
    <p:sldId id="270" r:id="rId20"/>
    <p:sldId id="271" r:id="rId21"/>
    <p:sldId id="274" r:id="rId22"/>
    <p:sldId id="275" r:id="rId23"/>
    <p:sldId id="276" r:id="rId24"/>
    <p:sldId id="27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35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55839E-64A4-4ECA-B15E-8CA258D3AB5D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A3CDEB-327D-4B27-BCC1-D2D016CE96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3CDEB-327D-4B27-BCC1-D2D016CE96A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Москва-центр борьбы с ордынским владычеством.  Куликовская битва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37360" y="4581128"/>
            <a:ext cx="7406640" cy="1752600"/>
          </a:xfrm>
        </p:spPr>
        <p:txBody>
          <a:bodyPr/>
          <a:lstStyle/>
          <a:p>
            <a:r>
              <a:rPr lang="ru-RU" dirty="0" smtClean="0"/>
              <a:t>История России 6 класс</a:t>
            </a:r>
          </a:p>
          <a:p>
            <a:r>
              <a:rPr lang="ru-RU" dirty="0" smtClean="0"/>
              <a:t>Автор  учитель истории Л.Н.Богданова ГБОУ СОШ № 270 Санкт-Петербург, </a:t>
            </a:r>
            <a:r>
              <a:rPr lang="ru-RU" dirty="0" err="1" smtClean="0"/>
              <a:t>Красносельский</a:t>
            </a:r>
            <a:r>
              <a:rPr lang="ru-RU" dirty="0" smtClean="0"/>
              <a:t> район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Западной части власть захватил военачальник Мамай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3568440" cy="5410200"/>
          </a:xfrm>
        </p:spPr>
        <p:txBody>
          <a:bodyPr/>
          <a:lstStyle/>
          <a:p>
            <a:r>
              <a:rPr lang="ru-RU" dirty="0" smtClean="0"/>
              <a:t>Что известно об этом правителе?</a:t>
            </a:r>
          </a:p>
          <a:p>
            <a:r>
              <a:rPr lang="ru-RU" dirty="0" smtClean="0"/>
              <a:t>Прочитайте текст на с. 158. Дайте ответ на вопрос.</a:t>
            </a:r>
            <a:endParaRPr lang="ru-RU" dirty="0"/>
          </a:p>
        </p:txBody>
      </p:sp>
      <p:pic>
        <p:nvPicPr>
          <p:cNvPr id="75778" name="Picture 2" descr="http://art.ioso.ru/wiki/images/thumb/Han_mamay.jpg/215px-Han_mama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628800"/>
            <a:ext cx="3744416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Русь и орда накануне решающего столкновения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Изменился ли характер отношений Руси и Золотой Орды?</a:t>
            </a:r>
          </a:p>
          <a:p>
            <a:r>
              <a:rPr lang="ru-RU" dirty="0" smtClean="0"/>
              <a:t>Прочитайте текст с. 158-159.</a:t>
            </a:r>
          </a:p>
          <a:p>
            <a:r>
              <a:rPr lang="ru-RU" dirty="0" smtClean="0"/>
              <a:t>Свой ответ аргументируйте.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Куликовская битва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64088" y="1447800"/>
            <a:ext cx="3569600" cy="5410200"/>
          </a:xfrm>
        </p:spPr>
        <p:txBody>
          <a:bodyPr/>
          <a:lstStyle/>
          <a:p>
            <a:r>
              <a:rPr lang="ru-RU" dirty="0" smtClean="0"/>
              <a:t>Дмитрий Иванович получает благословление у Сергия Радонежского</a:t>
            </a:r>
            <a:endParaRPr lang="ru-RU" dirty="0"/>
          </a:p>
        </p:txBody>
      </p:sp>
      <p:pic>
        <p:nvPicPr>
          <p:cNvPr id="74754" name="Picture 2" descr="http://kaplyasveta.ru/wp-content/uploads/2011/05/novoskolc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0874" y="1198904"/>
            <a:ext cx="3699198" cy="5470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8 сентября 1380 года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3730" name="Picture 2" descr="http://900igr.net/datai/istorija/Kulikovskaja-bitva/0001-001-Kulikovskaja-bitv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340768"/>
            <a:ext cx="7515290" cy="489654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818072" cy="142617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Схема построения войск</a:t>
            </a:r>
            <a:br>
              <a:rPr lang="ru-RU" sz="3600" dirty="0" smtClean="0"/>
            </a:br>
            <a:r>
              <a:rPr lang="ru-RU" sz="3600" dirty="0" smtClean="0"/>
              <a:t>В чём проявился полководческий талант Дмитрия Донского </a:t>
            </a:r>
            <a:endParaRPr lang="ru-RU" sz="3600" dirty="0"/>
          </a:p>
        </p:txBody>
      </p:sp>
      <p:pic>
        <p:nvPicPr>
          <p:cNvPr id="72706" name="Picture 2" descr="http://ond.ucoz.com/Kulikovskaia/0006-004-Kulikovskaja-bitva-v-Moskv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772816"/>
            <a:ext cx="7493341" cy="489339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Поединок </a:t>
            </a:r>
            <a:r>
              <a:rPr lang="ru-RU" dirty="0" err="1" smtClean="0"/>
              <a:t>Пересвета</a:t>
            </a:r>
            <a:r>
              <a:rPr lang="ru-RU" dirty="0" smtClean="0"/>
              <a:t> и </a:t>
            </a:r>
            <a:r>
              <a:rPr lang="ru-RU" dirty="0" err="1" smtClean="0"/>
              <a:t>Челубея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684" name="Picture 4" descr="http://pravnov.ru/kulpole/images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1673" y="1340768"/>
            <a:ext cx="7688799" cy="482862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После  битвы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6562" name="Picture 2" descr="http://img1.liveinternet.ru/images/attach/c/9/126/273/126273017_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5294" y="1340768"/>
            <a:ext cx="7967530" cy="489654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Значение Куликовской битвы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чём заключалось историческое значение битвы на поле Куликовом?</a:t>
            </a:r>
          </a:p>
          <a:p>
            <a:r>
              <a:rPr lang="ru-RU" dirty="0" smtClean="0"/>
              <a:t>Прочитайте текст на с.164.</a:t>
            </a:r>
          </a:p>
          <a:p>
            <a:r>
              <a:rPr lang="ru-RU" dirty="0" smtClean="0"/>
              <a:t>Сформулируйте и запишите в тетради ответ.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Набег </a:t>
            </a:r>
            <a:r>
              <a:rPr lang="ru-RU" dirty="0" err="1" smtClean="0"/>
              <a:t>Тохтамыша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52120" y="1412776"/>
            <a:ext cx="3281568" cy="4835624"/>
          </a:xfrm>
        </p:spPr>
        <p:txBody>
          <a:bodyPr/>
          <a:lstStyle/>
          <a:p>
            <a:r>
              <a:rPr lang="ru-RU" dirty="0" smtClean="0"/>
              <a:t>Хан </a:t>
            </a:r>
            <a:r>
              <a:rPr lang="ru-RU" dirty="0" err="1" smtClean="0"/>
              <a:t>Тохтамыш</a:t>
            </a:r>
            <a:r>
              <a:rPr lang="ru-RU" dirty="0" smtClean="0"/>
              <a:t> – потомок </a:t>
            </a:r>
            <a:r>
              <a:rPr lang="ru-RU" dirty="0" err="1" smtClean="0"/>
              <a:t>Чингизхана</a:t>
            </a:r>
            <a:endParaRPr lang="ru-RU" dirty="0"/>
          </a:p>
        </p:txBody>
      </p:sp>
      <p:pic>
        <p:nvPicPr>
          <p:cNvPr id="69634" name="Picture 2" descr="http://go3.imgsmail.ru/imgpreview?key=44e59589dd865a8d&amp;mb=imgdb_preview_5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12776"/>
            <a:ext cx="5008251" cy="50420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458032" cy="922114"/>
          </a:xfrm>
        </p:spPr>
        <p:txBody>
          <a:bodyPr/>
          <a:lstStyle/>
          <a:p>
            <a:r>
              <a:rPr lang="ru-RU" dirty="0" smtClean="0"/>
              <a:t>Разорение Москвы</a:t>
            </a:r>
            <a:endParaRPr lang="ru-RU" dirty="0"/>
          </a:p>
        </p:txBody>
      </p:sp>
      <p:pic>
        <p:nvPicPr>
          <p:cNvPr id="68610" name="Picture 2" descr="http://upyourpic.org/images/201405/xwrsytjxe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268760"/>
            <a:ext cx="7491701" cy="475252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530040" cy="1930226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</a:rPr>
              <a:t>Москва-центр борьбы с ордынским владычеством.  Куликовская битва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2204864"/>
            <a:ext cx="7386024" cy="4043536"/>
          </a:xfrm>
        </p:spPr>
        <p:txBody>
          <a:bodyPr/>
          <a:lstStyle/>
          <a:p>
            <a:r>
              <a:rPr lang="ru-RU" dirty="0" smtClean="0"/>
              <a:t>“Стоял такой великий стон,</a:t>
            </a:r>
            <a:br>
              <a:rPr lang="ru-RU" dirty="0" smtClean="0"/>
            </a:br>
            <a:r>
              <a:rPr lang="ru-RU" dirty="0" smtClean="0"/>
              <a:t>Шёл бой с такою кровью,</a:t>
            </a:r>
            <a:br>
              <a:rPr lang="ru-RU" dirty="0" smtClean="0"/>
            </a:br>
            <a:r>
              <a:rPr lang="ru-RU" dirty="0" smtClean="0"/>
              <a:t>Что был в багрец окрашен</a:t>
            </a:r>
            <a:br>
              <a:rPr lang="ru-RU" dirty="0" smtClean="0"/>
            </a:br>
            <a:r>
              <a:rPr lang="ru-RU" dirty="0" smtClean="0"/>
              <a:t>Дон до самого низовья”… </a:t>
            </a:r>
            <a:br>
              <a:rPr lang="ru-RU" dirty="0" smtClean="0"/>
            </a:br>
            <a:r>
              <a:rPr lang="ru-RU" dirty="0" smtClean="0"/>
              <a:t>                                       </a:t>
            </a:r>
            <a:r>
              <a:rPr lang="ru-RU" i="1" dirty="0" smtClean="0"/>
              <a:t>Н. </a:t>
            </a:r>
            <a:r>
              <a:rPr lang="ru-RU" i="1" dirty="0" err="1" smtClean="0"/>
              <a:t>Кончаловская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548680"/>
            <a:ext cx="7458032" cy="5699720"/>
          </a:xfrm>
        </p:spPr>
        <p:txBody>
          <a:bodyPr/>
          <a:lstStyle/>
          <a:p>
            <a:r>
              <a:rPr lang="ru-RU" dirty="0" smtClean="0"/>
              <a:t>Прочитайте текст на с.163-164.</a:t>
            </a:r>
          </a:p>
          <a:p>
            <a:pPr>
              <a:buNone/>
            </a:pPr>
            <a:r>
              <a:rPr lang="ru-RU" dirty="0" smtClean="0"/>
              <a:t>Вопросы для обсуждения.</a:t>
            </a:r>
          </a:p>
          <a:p>
            <a:r>
              <a:rPr lang="ru-RU" dirty="0" smtClean="0"/>
              <a:t>В чём причины успеха </a:t>
            </a:r>
            <a:r>
              <a:rPr lang="ru-RU" dirty="0" err="1" smtClean="0"/>
              <a:t>Тохтамыша</a:t>
            </a:r>
            <a:r>
              <a:rPr lang="ru-RU" dirty="0" smtClean="0"/>
              <a:t>?</a:t>
            </a:r>
          </a:p>
          <a:p>
            <a:r>
              <a:rPr lang="ru-RU" dirty="0" smtClean="0"/>
              <a:t>Каковы последствия этого набега?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Подводим итоги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836712"/>
            <a:ext cx="7746064" cy="100811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Какое значение имела Куликовская битва для русского народа?</a:t>
            </a:r>
            <a:endParaRPr lang="ru-RU" dirty="0"/>
          </a:p>
        </p:txBody>
      </p:sp>
      <p:pic>
        <p:nvPicPr>
          <p:cNvPr id="64516" name="Picture 4" descr="http://pravchelny.ru/www/images/2013/5/dmitriy_donskoy_4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4993" y="1916832"/>
            <a:ext cx="4415079" cy="3816424"/>
          </a:xfrm>
          <a:prstGeom prst="rect">
            <a:avLst/>
          </a:prstGeom>
          <a:noFill/>
        </p:spPr>
      </p:pic>
      <p:pic>
        <p:nvPicPr>
          <p:cNvPr id="64518" name="Picture 6" descr="http://i001.radikal.ru/1105/9b/28460ede4ff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29302" y="1916832"/>
            <a:ext cx="4614698" cy="388843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404664"/>
            <a:ext cx="7386024" cy="46903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Памятник в честь победы на Куликовом поле</a:t>
            </a:r>
            <a:endParaRPr lang="ru-RU" dirty="0"/>
          </a:p>
        </p:txBody>
      </p:sp>
      <p:pic>
        <p:nvPicPr>
          <p:cNvPr id="63492" name="Picture 4" descr="http://travel.vesti.ru/pictures/mbig/138/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2839" y="1412776"/>
            <a:ext cx="7263906" cy="51845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Храм Сергия Радонежского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2466" name="Picture 2" descr="http://travel.vesti.ru/pictures/mbig/138/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340768"/>
            <a:ext cx="7479930" cy="496801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1.Параграф 18  читать, вопросы 3-5 устно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2.С. 165-166 работа с документом.</a:t>
            </a:r>
          </a:p>
          <a:p>
            <a:pPr>
              <a:buNone/>
            </a:pPr>
            <a:r>
              <a:rPr lang="ru-RU" dirty="0" smtClean="0"/>
              <a:t>3. </a:t>
            </a:r>
            <a:r>
              <a:rPr lang="ru-RU" smtClean="0"/>
              <a:t>Контурная карта с.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359898"/>
            <a:ext cx="7435552" cy="126890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Москва-центр борьбы с ордынским владычеством.  </a:t>
            </a:r>
            <a:endParaRPr lang="ru-RU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82946" name="Picture 2" descr="http://100grm.ru/wp-content/uploads/2011/11/3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844824"/>
            <a:ext cx="7143750" cy="443865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22" name="Picture 2" descr="https://upload.wikimedia.org/wikipedia/commons/thumb/0/06/Rus-1389.png/800px-Rus-138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548680"/>
            <a:ext cx="7837604" cy="576064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Великий князь Московский Дмитрий Иванович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6209928"/>
            <a:ext cx="3528392" cy="648072"/>
          </a:xfrm>
        </p:spPr>
        <p:txBody>
          <a:bodyPr/>
          <a:lstStyle/>
          <a:p>
            <a:r>
              <a:rPr lang="ru-RU" dirty="0" smtClean="0"/>
              <a:t> 1359-1389</a:t>
            </a:r>
            <a:endParaRPr lang="ru-RU" dirty="0"/>
          </a:p>
        </p:txBody>
      </p:sp>
      <p:pic>
        <p:nvPicPr>
          <p:cNvPr id="80898" name="Picture 2" descr="http://webcountry.name/images/b/donsko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84784"/>
            <a:ext cx="3960440" cy="475252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76057" y="2492896"/>
            <a:ext cx="374441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Найдите в тексте информацию об этом князе. Когда и как он пришёл к власти? </a:t>
            </a:r>
          </a:p>
          <a:p>
            <a:r>
              <a:rPr lang="ru-RU" sz="3200" dirty="0" smtClean="0"/>
              <a:t>С. 156</a:t>
            </a:r>
            <a:endParaRPr lang="ru-RU" sz="32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Борьба Москвы за политическое первенство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 этап </a:t>
            </a:r>
          </a:p>
          <a:p>
            <a:pPr>
              <a:buNone/>
            </a:pPr>
            <a:r>
              <a:rPr lang="ru-RU" dirty="0" smtClean="0"/>
              <a:t>Московский князь и </a:t>
            </a:r>
          </a:p>
          <a:p>
            <a:pPr>
              <a:buNone/>
            </a:pPr>
            <a:r>
              <a:rPr lang="ru-RU" dirty="0" smtClean="0"/>
              <a:t>суздальско-нижегородский князь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Прочитайте текст на с. 156 и назовите</a:t>
            </a:r>
          </a:p>
          <a:p>
            <a:pPr>
              <a:buNone/>
            </a:pPr>
            <a:r>
              <a:rPr lang="ru-RU" dirty="0" smtClean="0"/>
              <a:t>итоги борьбы за власть.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476672"/>
            <a:ext cx="3312368" cy="5904656"/>
          </a:xfrm>
        </p:spPr>
        <p:txBody>
          <a:bodyPr/>
          <a:lstStyle/>
          <a:p>
            <a:r>
              <a:rPr lang="ru-RU" dirty="0" smtClean="0"/>
              <a:t>2 этап.</a:t>
            </a:r>
          </a:p>
          <a:p>
            <a:pPr>
              <a:buNone/>
            </a:pPr>
            <a:r>
              <a:rPr lang="ru-RU" dirty="0" smtClean="0"/>
              <a:t> Московский князь Дмитрий Иванович и</a:t>
            </a:r>
          </a:p>
          <a:p>
            <a:pPr>
              <a:buNone/>
            </a:pPr>
            <a:r>
              <a:rPr lang="ru-RU" dirty="0" smtClean="0"/>
              <a:t>тверской князь Михаил Александрович</a:t>
            </a:r>
          </a:p>
          <a:p>
            <a:r>
              <a:rPr lang="ru-RU" dirty="0" smtClean="0"/>
              <a:t>Каковы итоги борьбы ?</a:t>
            </a:r>
            <a:endParaRPr lang="ru-RU" dirty="0"/>
          </a:p>
        </p:txBody>
      </p:sp>
      <p:pic>
        <p:nvPicPr>
          <p:cNvPr id="78850" name="Picture 2" descr="http://grgame.ru/wp-content/uploads/2014/06/Donsko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476672"/>
            <a:ext cx="4176463" cy="56182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602048" cy="18582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изменилась политическая ситуация в Московском княжестве?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2348880"/>
            <a:ext cx="7674056" cy="3899520"/>
          </a:xfrm>
        </p:spPr>
        <p:txBody>
          <a:bodyPr/>
          <a:lstStyle/>
          <a:p>
            <a:r>
              <a:rPr lang="ru-RU" dirty="0" smtClean="0"/>
              <a:t>С помощью текста учебника с.157-158 сформулируйте и запишите вывод.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Золотая Орда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С конца 50-х гг. </a:t>
            </a:r>
            <a:r>
              <a:rPr lang="en-US" dirty="0" smtClean="0"/>
              <a:t>XIV</a:t>
            </a:r>
            <a:r>
              <a:rPr lang="ru-RU" dirty="0" smtClean="0"/>
              <a:t> века в Орде начались усобицы.</a:t>
            </a:r>
          </a:p>
          <a:p>
            <a:r>
              <a:rPr lang="ru-RU" dirty="0" smtClean="0"/>
              <a:t>2. Орда разделилась на две части – западную и восточную.</a:t>
            </a:r>
          </a:p>
          <a:p>
            <a:r>
              <a:rPr lang="ru-RU" dirty="0" smtClean="0"/>
              <a:t>О чём могут свидетельствовать эти факты?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428</TotalTime>
  <Words>337</Words>
  <Application>Microsoft Office PowerPoint</Application>
  <PresentationFormat>Экран (4:3)</PresentationFormat>
  <Paragraphs>62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Солнцестояние</vt:lpstr>
      <vt:lpstr>Москва-центр борьбы с ордынским владычеством.  Куликовская битва</vt:lpstr>
      <vt:lpstr>Москва-центр борьбы с ордынским владычеством.  Куликовская битва</vt:lpstr>
      <vt:lpstr>Москва-центр борьбы с ордынским владычеством.  </vt:lpstr>
      <vt:lpstr>Слайд 4</vt:lpstr>
      <vt:lpstr>Великий князь Московский Дмитрий Иванович</vt:lpstr>
      <vt:lpstr>Борьба Москвы за политическое первенство</vt:lpstr>
      <vt:lpstr>Слайд 7</vt:lpstr>
      <vt:lpstr>Как изменилась политическая ситуация в Московском княжестве?</vt:lpstr>
      <vt:lpstr>Золотая Орда</vt:lpstr>
      <vt:lpstr>В Западной части власть захватил военачальник Мамай</vt:lpstr>
      <vt:lpstr>Русь и орда накануне решающего столкновения</vt:lpstr>
      <vt:lpstr>Куликовская битва</vt:lpstr>
      <vt:lpstr>8 сентября 1380 года</vt:lpstr>
      <vt:lpstr>Схема построения войск В чём проявился полководческий талант Дмитрия Донского </vt:lpstr>
      <vt:lpstr>Поединок Пересвета и Челубея</vt:lpstr>
      <vt:lpstr>После  битвы</vt:lpstr>
      <vt:lpstr>Значение Куликовской битвы</vt:lpstr>
      <vt:lpstr>Набег Тохтамыша</vt:lpstr>
      <vt:lpstr>Разорение Москвы</vt:lpstr>
      <vt:lpstr>Слайд 20</vt:lpstr>
      <vt:lpstr>Подводим итоги урока</vt:lpstr>
      <vt:lpstr>Слайд 22</vt:lpstr>
      <vt:lpstr>Храм Сергия Радонежского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Москва-центр борьбы с ордынским владычеством.  Куликовская битва</dc:title>
  <dc:creator>валентин</dc:creator>
  <cp:lastModifiedBy>валентин</cp:lastModifiedBy>
  <cp:revision>43</cp:revision>
  <dcterms:created xsi:type="dcterms:W3CDTF">2016-04-09T05:24:56Z</dcterms:created>
  <dcterms:modified xsi:type="dcterms:W3CDTF">2016-04-12T19:05:59Z</dcterms:modified>
</cp:coreProperties>
</file>