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8" r:id="rId3"/>
    <p:sldId id="263" r:id="rId4"/>
    <p:sldId id="264" r:id="rId5"/>
    <p:sldId id="265" r:id="rId6"/>
    <p:sldId id="266" r:id="rId7"/>
    <p:sldId id="261" r:id="rId8"/>
    <p:sldId id="262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2470-115D-44C2-A3AA-3086ACF07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C2CA1-1FD0-4C94-8DF7-F3FA59C1C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B142D-63E3-460A-83FF-216122C4D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88DD-F001-4467-9711-8259EDF9C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534F2-6E26-4B3C-B133-39FD1280A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9F2FE-4365-4B9C-817C-E58520A86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8CDB1-1C7C-4D46-840F-6129B0860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72BA6-4E50-49DB-AE1F-F306E48AF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65ECC-B9A2-4CA5-8EDF-53496F415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C9D4F-F578-41C7-BA1F-F5825D025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97FD6-0FC1-4D3E-96B9-7C0BBFEBA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56A618-A531-47F2-8146-51950F7FB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0" y="4929188"/>
            <a:ext cx="4500563" cy="157162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1285860"/>
            <a:ext cx="5786478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ОБЩЕЕ ПРЕДСТАВЛЕНИЕ О ЧАСТЯХ РЕЧИ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6143625" y="1500188"/>
            <a:ext cx="2428875" cy="27860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29000" y="1500188"/>
            <a:ext cx="2428875" cy="27860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42938" y="1500188"/>
            <a:ext cx="2428875" cy="27860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25513" y="692138"/>
            <a:ext cx="7561263" cy="950912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kern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СЛОВА-НАЗВАНИЯ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786" y="1643050"/>
            <a:ext cx="214314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68" y="1643050"/>
            <a:ext cx="214314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ПРИЗНАКОВ ПРЕДМЕТОВ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6512" y="1643050"/>
            <a:ext cx="214314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ДЕЙСТВИЙ ПРЕДМЕТОВ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5813" y="2786063"/>
            <a:ext cx="207168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875" y="2643188"/>
            <a:ext cx="2071688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15063" y="2643188"/>
            <a:ext cx="22860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делает?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делаем?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делают?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делали?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625" y="5429250"/>
            <a:ext cx="27860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СУЩЕСТВИТЕЛЬНОЕ</a:t>
            </a:r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(сущ.)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29000" y="5426075"/>
            <a:ext cx="25003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ПРИЛАГАТЕЛЬНОЕ</a:t>
            </a:r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(прил.)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57938" y="5426075"/>
            <a:ext cx="20716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</a:t>
            </a:r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(гл.)</a:t>
            </a:r>
          </a:p>
        </p:txBody>
      </p:sp>
      <p:sp>
        <p:nvSpPr>
          <p:cNvPr id="15" name="Стрелка вправо с вырезом 14"/>
          <p:cNvSpPr/>
          <p:nvPr/>
        </p:nvSpPr>
        <p:spPr>
          <a:xfrm rot="5400000">
            <a:off x="1553744" y="4697024"/>
            <a:ext cx="464347" cy="428628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 rot="5400000">
            <a:off x="4411265" y="4732744"/>
            <a:ext cx="464347" cy="428628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5400000">
            <a:off x="7197347" y="4697024"/>
            <a:ext cx="464347" cy="428628"/>
          </a:xfrm>
          <a:prstGeom prst="notch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img1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05885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Немой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ww.symbolsbook.ru/images/Z/Mirro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71612"/>
            <a:ext cx="38481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vseprivoroty.ru/wp-content/uploads/2013/12/1369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5037058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upload.wikimedia.org/wikipedia/commons/thumb/4/4f/Sciurus_vulgaris_in_snow_-_Helsinki,_Finland.jpg/275px-Sciurus_vulgaris_in_snow_-_Helsinki,_Finl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928670"/>
            <a:ext cx="5833581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http://thumbs.dreamstime.com/thumb_409/1244997173V02I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71560"/>
            <a:ext cx="2643206" cy="158592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3071813" y="1000125"/>
            <a:ext cx="33575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Чудо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Золотая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Терем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Белочка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Орешек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3" y="4084638"/>
            <a:ext cx="33575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Добрый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Волшебная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Сказочный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Вкусное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Летает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0688" y="4143375"/>
            <a:ext cx="33575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Выдумывать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Заколдует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Рассказываем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Читать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Фея</a:t>
            </a:r>
          </a:p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Мечтаем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86116" y="428604"/>
            <a:ext cx="2786082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СУЩЕСТВИТЕЛЬНОЕ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7247" y="3571876"/>
            <a:ext cx="257176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ПРИЛАГАТЕЛЬНОЕ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43636" y="3500438"/>
            <a:ext cx="2143140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143375" y="2000250"/>
            <a:ext cx="1285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71625" y="5799138"/>
            <a:ext cx="1285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786563" y="5857875"/>
            <a:ext cx="78581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Picture 20" descr="http://mir-skazki.org/images/narodnye_skazk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4214813"/>
            <a:ext cx="2576512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8" descr="http://thumbs.dreamstime.com/thumb_409/1244997173V02I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857884" y="1285860"/>
            <a:ext cx="2571768" cy="158592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7" name="Picture 17" descr="https://st.free-lance.ru/users/QuBre/upload/f_4c0e0993d35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481" y="3857628"/>
            <a:ext cx="5739362" cy="292895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642938" y="428625"/>
            <a:ext cx="8215312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2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 мы                 сказку А.С. Пушкина. Там                             разные герои.                           старуха,                         старик,                             рыбка.               сначала выполняла просьбы старухи, а потом наказала её.               учит нас не быть жадными.             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0375" y="571500"/>
            <a:ext cx="1928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читали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7313" y="1285875"/>
            <a:ext cx="3071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встречаются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43688" y="1285875"/>
            <a:ext cx="1928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Жадная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57438" y="2020888"/>
            <a:ext cx="2286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безвольный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6500" y="2000250"/>
            <a:ext cx="1928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14500" y="2747963"/>
            <a:ext cx="19288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6438" y="3500438"/>
            <a:ext cx="1928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875" y="323850"/>
            <a:ext cx="6429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15188" y="1000125"/>
            <a:ext cx="10001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28875" y="1071563"/>
            <a:ext cx="6429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9375" y="3252788"/>
            <a:ext cx="857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0" y="2500313"/>
            <a:ext cx="857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00375" y="1785938"/>
            <a:ext cx="10001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15125" y="1785938"/>
            <a:ext cx="10001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ea typeface="KaiTi" pitchFamily="49" charset="-122"/>
                <a:cs typeface="Times New Roman" pitchFamily="18" charset="0"/>
              </a:rPr>
              <a:t>С. 42 у.71</a:t>
            </a:r>
            <a:endParaRPr lang="ru-RU" sz="4400" dirty="0">
              <a:latin typeface="Times New Roman" pitchFamily="18" charset="0"/>
              <a:ea typeface="KaiTi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360</TotalTime>
  <Words>134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Тема7</vt:lpstr>
      <vt:lpstr>Слайд 1</vt:lpstr>
      <vt:lpstr>Слайд 2</vt:lpstr>
      <vt:lpstr>Слайд 3</vt:lpstr>
      <vt:lpstr>Немой диктант</vt:lpstr>
      <vt:lpstr>Слайд 5</vt:lpstr>
      <vt:lpstr>Слайд 6</vt:lpstr>
      <vt:lpstr>Слайд 7</vt:lpstr>
      <vt:lpstr>Слайд 8</vt:lpstr>
      <vt:lpstr>Домашнее задание: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AlexR</cp:lastModifiedBy>
  <cp:revision>39</cp:revision>
  <dcterms:created xsi:type="dcterms:W3CDTF">2012-08-12T16:04:58Z</dcterms:created>
  <dcterms:modified xsi:type="dcterms:W3CDTF">2016-02-16T18:29:47Z</dcterms:modified>
</cp:coreProperties>
</file>