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274" r:id="rId16"/>
    <p:sldId id="278" r:id="rId17"/>
    <p:sldId id="280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6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chportal.ru/_ld/618/502773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428604"/>
            <a:ext cx="9144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20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Бобры </a:t>
            </a:r>
            <a:endParaRPr lang="ru-RU" sz="120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22" name="Picture 2" descr="https://habrastorage.org/getpro/habr/post_images/fda/2bc/5d9/fda2bc5d968034c43b7986cee08546bb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2214554"/>
            <a:ext cx="3857652" cy="3324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://funzoo.ru/uploads/posts/2013-08/1377374296_bobr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14422"/>
            <a:ext cx="4839348" cy="3214710"/>
          </a:xfrm>
          <a:prstGeom prst="rect">
            <a:avLst/>
          </a:prstGeom>
          <a:noFill/>
        </p:spPr>
      </p:pic>
      <p:pic>
        <p:nvPicPr>
          <p:cNvPr id="2" name="Picture 2" descr="http://animaltop.ru/pictures/rodent/thumb/rodent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3857628"/>
            <a:ext cx="4483572" cy="2824650"/>
          </a:xfrm>
          <a:prstGeom prst="rect">
            <a:avLst/>
          </a:prstGeom>
          <a:noFill/>
        </p:spPr>
      </p:pic>
      <p:pic>
        <p:nvPicPr>
          <p:cNvPr id="3" name="Picture 2" descr="http://cdn-nus-1.pinme.ru/tumb/600/photo/a2/35/a2356870b96e3724ecf6852a9b2df5d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714356"/>
            <a:ext cx="3000396" cy="298839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85918" y="214290"/>
            <a:ext cx="31229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Бобренок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http://img.relax.ru/32292/9508085855503740_dee52e7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4286280" cy="2878845"/>
          </a:xfrm>
          <a:prstGeom prst="rect">
            <a:avLst/>
          </a:prstGeom>
          <a:noFill/>
        </p:spPr>
      </p:pic>
      <p:pic>
        <p:nvPicPr>
          <p:cNvPr id="21506" name="Picture 2" descr="http://udivitelno.com/images/5/Bobr/%D0%B6%D0%B8%D0%B7%D0%BD%D1%8C%20%D0%B1%D0%BE%D0%B1%D1%80%D0%BE%D0%B2%20(2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429000"/>
            <a:ext cx="4457416" cy="2778214"/>
          </a:xfrm>
          <a:prstGeom prst="rect">
            <a:avLst/>
          </a:prstGeom>
          <a:noFill/>
        </p:spPr>
      </p:pic>
      <p:pic>
        <p:nvPicPr>
          <p:cNvPr id="5" name="Picture 2" descr="http://s44.radikal.ru/i103/1103/e9/fac2889dc76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1643050"/>
            <a:ext cx="3714750" cy="32004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00694" y="642918"/>
            <a:ext cx="2300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 живу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http://national-travel.ru/images/hatka-bob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928934"/>
            <a:ext cx="4762500" cy="3571875"/>
          </a:xfrm>
          <a:prstGeom prst="rect">
            <a:avLst/>
          </a:prstGeom>
          <a:noFill/>
        </p:spPr>
      </p:pic>
      <p:pic>
        <p:nvPicPr>
          <p:cNvPr id="20482" name="Picture 2" descr="http://animalkingdom.su/books/item/f00/s00/z0000059/pic/0001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28604"/>
            <a:ext cx="4857784" cy="355774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72198" y="571480"/>
            <a:ext cx="200728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Хатка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бобра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://www.telpics.ru/cache/animals/telpics_ru_220932006_185x2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642918"/>
            <a:ext cx="2918539" cy="3786214"/>
          </a:xfrm>
          <a:prstGeom prst="rect">
            <a:avLst/>
          </a:prstGeom>
          <a:noFill/>
        </p:spPr>
      </p:pic>
      <p:pic>
        <p:nvPicPr>
          <p:cNvPr id="2" name="Picture 2" descr="http://re-actor.net/uploads/posts/2012-11/1351943287_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642918"/>
            <a:ext cx="4143404" cy="3107553"/>
          </a:xfrm>
          <a:prstGeom prst="rect">
            <a:avLst/>
          </a:prstGeom>
          <a:noFill/>
        </p:spPr>
      </p:pic>
      <p:pic>
        <p:nvPicPr>
          <p:cNvPr id="10242" name="Picture 2" descr="http://43inta.ucoz.ru/10_bobe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3786190"/>
            <a:ext cx="4267200" cy="2819401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http://g4.dcdn.lt/images/pix/file54340181_9785e8b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642918"/>
            <a:ext cx="7516924" cy="5595933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http://www.dlr.narod.ru/images/tvorchestvo_foto/tvorchestvo_8/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4429156" cy="3777811"/>
          </a:xfrm>
          <a:prstGeom prst="rect">
            <a:avLst/>
          </a:prstGeom>
          <a:noFill/>
        </p:spPr>
      </p:pic>
      <p:pic>
        <p:nvPicPr>
          <p:cNvPr id="2" name="Picture 2" descr="http://images.fineartamerica.com/images-medium-large-5/beaver-family-peggy-collin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3357562"/>
            <a:ext cx="4714908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http://www.8lap.ru/upload/resize_cache/iblock/823/341_341_2/823ab715bf9f1f7b2f9046b4cf8d2f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500306"/>
            <a:ext cx="3857652" cy="3857653"/>
          </a:xfrm>
          <a:prstGeom prst="rect">
            <a:avLst/>
          </a:prstGeom>
          <a:noFill/>
        </p:spPr>
      </p:pic>
      <p:pic>
        <p:nvPicPr>
          <p:cNvPr id="18436" name="Picture 4" descr="http://dynozavri.ru/grizuni/bobri_chast__1/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500042"/>
            <a:ext cx="4824771" cy="2809881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http://www.scorcher.ru/journal/art/art_pic/1238/biggest_beaver_dam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6038850" cy="372427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8434" name="Picture 2" descr="http://imgtube.ru/images/stories/2013/03/013-biver/1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643314"/>
            <a:ext cx="3661168" cy="292893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http://miranimashek.com/_ph/119/2/95067952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8286808" cy="3571900"/>
          </a:xfrm>
          <a:prstGeom prst="rect">
            <a:avLst/>
          </a:prstGeom>
          <a:noFill/>
        </p:spPr>
      </p:pic>
      <p:pic>
        <p:nvPicPr>
          <p:cNvPr id="6" name="Picture 2" descr="https://a-a.d-cd.net/b913fbu-96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3617" y="2843641"/>
            <a:ext cx="4000528" cy="3503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4" name="Picture 2" descr="http://ngzt.ru/userfiles/picoriginal/img-20150519112946-1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071546"/>
            <a:ext cx="8238795" cy="4929195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 rot="5400000">
            <a:off x="2857488" y="2000240"/>
            <a:ext cx="2286016" cy="2857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928926" y="142852"/>
            <a:ext cx="38960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Глаза бобра 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https://pbs.twimg.com/profile_images/534503281167302656/Ma-SBjf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8"/>
            <a:ext cx="4343400" cy="4343400"/>
          </a:xfrm>
          <a:prstGeom prst="rect">
            <a:avLst/>
          </a:prstGeom>
          <a:noFill/>
        </p:spPr>
      </p:pic>
      <p:pic>
        <p:nvPicPr>
          <p:cNvPr id="17410" name="Picture 2" descr="http://www.oldengine.org/members/dolly/portland2001/1/beav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143116"/>
            <a:ext cx="3810000" cy="2857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43504" y="500042"/>
            <a:ext cx="3264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Нос бобра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3357554" y="1428736"/>
            <a:ext cx="2286016" cy="15001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http://www.poznavayka.org/wp-content/uploads/2014/06/gornyiy-bob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4"/>
            <a:ext cx="8524036" cy="514353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357554" y="285728"/>
            <a:ext cx="3431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Уши бобра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4000496" y="1357298"/>
            <a:ext cx="857256" cy="571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http://ko-ja.com/uploads/posts/2014-09/1411470999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3" y="1045234"/>
            <a:ext cx="6786610" cy="52983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00364" y="214290"/>
            <a:ext cx="38202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Хвост бобра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3929058" y="2786058"/>
            <a:ext cx="3714776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://i48.beon.ru/76/7/2620776/71/101507771/df1a0b13716e0dbf4b7dc98c220d2950_ful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4362450" cy="5715000"/>
          </a:xfrm>
          <a:prstGeom prst="rect">
            <a:avLst/>
          </a:prstGeom>
          <a:noFill/>
        </p:spPr>
      </p:pic>
      <p:pic>
        <p:nvPicPr>
          <p:cNvPr id="2" name="Picture 2" descr="http://chihuashki.ru/sites/default/files/images/zubi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143116"/>
            <a:ext cx="3621327" cy="24050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29190" y="571480"/>
            <a:ext cx="36888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Зубы бобра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2786050" y="1643050"/>
            <a:ext cx="3929090" cy="15001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5786446" y="2500306"/>
            <a:ext cx="1714512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://animals-birds.ru/bobr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142984"/>
            <a:ext cx="7172626" cy="511049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57422" y="214290"/>
            <a:ext cx="4406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Шерсть бобра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http://www.animalsglobe.ru/wp-content/uploads/2012/04/bobr-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142984"/>
            <a:ext cx="6061356" cy="4000496"/>
          </a:xfrm>
          <a:prstGeom prst="rect">
            <a:avLst/>
          </a:prstGeom>
          <a:noFill/>
        </p:spPr>
      </p:pic>
      <p:pic>
        <p:nvPicPr>
          <p:cNvPr id="2" name="Picture 2" descr="http://www.robotov.ru/beaver/win/..%5Cimages%5C3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3742130"/>
            <a:ext cx="2019303" cy="25634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86314" y="285728"/>
            <a:ext cx="38058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Лапы бобра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4572000" y="1428736"/>
            <a:ext cx="2714644" cy="21431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pps.ru/fon-dlja-prezentacii/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www.tepid.ru/images/beaver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214422"/>
            <a:ext cx="7438482" cy="476063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71736" y="285728"/>
            <a:ext cx="40423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Самка бобра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22</Words>
  <PresentationFormat>Экран (4:3)</PresentationFormat>
  <Paragraphs>13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66</cp:revision>
  <dcterms:created xsi:type="dcterms:W3CDTF">2016-04-10T06:56:34Z</dcterms:created>
  <dcterms:modified xsi:type="dcterms:W3CDTF">2016-04-26T07:39:47Z</dcterms:modified>
</cp:coreProperties>
</file>