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5" d="100"/>
          <a:sy n="55" d="100"/>
        </p:scale>
        <p:origin x="-93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CF43C-9C72-47FB-B3B9-5AE54964EE0B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7B9B9-EA9C-4AD9-B29E-456B0772D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57FF7-DDBB-47B1-BC5E-C8D8C13FE169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0ECED-3663-4996-92DA-33631FDD0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9A4E1-3A3D-4C70-9B17-A39BF7ED8D26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B871B-F715-44CD-8A9B-23946980F8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D2EA4-66CF-4D3B-ABD9-AD2BEF426398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28AD4-FC95-4ADE-B5A2-2BD8D09CD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8A2CC-1378-4E40-B91C-2995E27B5917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1AAF6-A963-4E07-9038-0EB288B79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5548E-E1E4-419E-B59C-A4C48427C65B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91560-BFDA-4E95-BD88-8021E4A63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05F4A-3B50-40B9-B7E2-5577B10274DD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B6904-574B-4AC2-ACFE-CCAB8C9B7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072E8-CE27-4096-9DE3-F52BD55DC769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25CF2-C46B-4502-9851-A69175CD8F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A4503-C265-444A-8059-6D94D437D9B9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3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76CBF-4A20-40C9-909F-C8B954174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69991-F2DB-46FF-81B0-067287B15A0F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3455F-7CC8-43E7-843A-0BAACBC88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A6334-8A2D-4203-BCAA-048E77D5BB33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EB164-ADF3-4B73-A47F-E95715513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CFB23E-6D58-4FA9-B2B2-68F2D2E2DDC8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B0334FC-9AA3-40C0-8033-E27C68FC8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69" r:id="rId7"/>
    <p:sldLayoutId id="2147483676" r:id="rId8"/>
    <p:sldLayoutId id="2147483668" r:id="rId9"/>
    <p:sldLayoutId id="2147483667" r:id="rId10"/>
    <p:sldLayoutId id="214748366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80988" y="666750"/>
            <a:ext cx="4291012" cy="639763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000" b="1" cap="none" smtClean="0">
                <a:solidFill>
                  <a:srgbClr val="523227"/>
                </a:solidFill>
                <a:latin typeface="Batang"/>
                <a:ea typeface="Batang"/>
                <a:cs typeface="Batang"/>
              </a:rPr>
              <a:t>МАСТЕР-КЛАСС </a:t>
            </a:r>
          </a:p>
          <a:p>
            <a:pPr algn="ctr" eaLnBrk="1" hangingPunct="1"/>
            <a:r>
              <a:rPr lang="ru-RU" sz="2000" b="1" cap="none" smtClean="0">
                <a:solidFill>
                  <a:srgbClr val="523227"/>
                </a:solidFill>
                <a:latin typeface="Batang"/>
                <a:ea typeface="Batang"/>
                <a:cs typeface="Batang"/>
              </a:rPr>
              <a:t>«Тюльпаны в каплях росы»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857750" y="666750"/>
            <a:ext cx="4071938" cy="11906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Мастер-класс проводит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Педагог дополнительного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Образования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err="1" smtClean="0"/>
              <a:t>Чуянова</a:t>
            </a:r>
            <a:r>
              <a:rPr lang="ru-RU" sz="1400" dirty="0" smtClean="0"/>
              <a:t> Ирина </a:t>
            </a:r>
            <a:r>
              <a:rPr lang="ru-RU" sz="1400" dirty="0" err="1" smtClean="0"/>
              <a:t>юрьевна</a:t>
            </a:r>
            <a:endParaRPr lang="ru-RU" sz="1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280988" y="1484313"/>
            <a:ext cx="4291012" cy="3773487"/>
          </a:xfrm>
        </p:spPr>
        <p:txBody>
          <a:bodyPr>
            <a:normAutofit/>
          </a:bodyPr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rgbClr val="2A2003"/>
                </a:solidFill>
              </a:rPr>
              <a:t>Техника – холодный батик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sz="2000" b="1" smtClean="0">
              <a:solidFill>
                <a:srgbClr val="2A2003"/>
              </a:solidFill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sz="2000" b="1" smtClean="0">
              <a:solidFill>
                <a:srgbClr val="2A2003"/>
              </a:solidFill>
            </a:endParaRPr>
          </a:p>
        </p:txBody>
      </p:sp>
      <p:sp>
        <p:nvSpPr>
          <p:cNvPr id="13318" name="TextBox 9"/>
          <p:cNvSpPr txBox="1">
            <a:spLocks noChangeArrowheads="1"/>
          </p:cNvSpPr>
          <p:nvPr/>
        </p:nvSpPr>
        <p:spPr bwMode="auto">
          <a:xfrm>
            <a:off x="468313" y="3500438"/>
            <a:ext cx="23749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dirty="0">
              <a:latin typeface="Franklin Gothic Book" pitchFamily="34" charset="0"/>
            </a:endParaRPr>
          </a:p>
          <a:p>
            <a:pPr>
              <a:buFont typeface="Wingdings" pitchFamily="2" charset="2"/>
              <a:buChar char="q"/>
            </a:pPr>
            <a:endParaRPr lang="ru-RU" dirty="0">
              <a:latin typeface="Franklin Gothic Book" pitchFamily="34" charset="0"/>
            </a:endParaRPr>
          </a:p>
          <a:p>
            <a:endParaRPr lang="ru-RU" dirty="0">
              <a:latin typeface="Franklin Gothic Book" pitchFamily="34" charset="0"/>
            </a:endParaRPr>
          </a:p>
          <a:p>
            <a:endParaRPr lang="ru-RU" dirty="0">
              <a:latin typeface="Franklin Gothic Book" pitchFamily="34" charset="0"/>
            </a:endParaRPr>
          </a:p>
        </p:txBody>
      </p:sp>
      <p:pic>
        <p:nvPicPr>
          <p:cNvPr id="13324" name="Рисунок 16" descr="imag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642938"/>
            <a:ext cx="1000105" cy="149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118982028_35a6886185kartinypannopannozimnietyulpanyn44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786190"/>
            <a:ext cx="2643206" cy="198344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 flipH="1">
            <a:off x="3643306" y="2285992"/>
            <a:ext cx="492922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Техника батика насчитывает не одну сотню лет, в течение которых она все усложнялась и совершенствовалась. Это очень древнее художественное ремесло. В разных странах техника батика, или нанесения рисунка на ткань, имеет свои особенности, но в любом случае используют воду и воск.</a:t>
            </a:r>
          </a:p>
          <a:p>
            <a:r>
              <a:rPr lang="ru-RU" sz="1400" dirty="0" smtClean="0"/>
              <a:t>Понятие «батик» впервые появляется в голландских текстах XVII столетия. Яванцы называют батик «</a:t>
            </a:r>
            <a:r>
              <a:rPr lang="ru-RU" sz="1400" dirty="0" err="1" smtClean="0"/>
              <a:t>амбатик</a:t>
            </a:r>
            <a:r>
              <a:rPr lang="ru-RU" sz="1400" dirty="0" smtClean="0"/>
              <a:t>», что означает рисование и письмо. Хотя на художественных изображениях из Индии и можно увидеть одежду, рисунок которой напоминает роспись в технике батика, ранних образцов таких тканей не обнаружено. Самые древние образцы найдены в Египте, они датируются V веком н. э.</a:t>
            </a:r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14348" y="2214554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История искусства росписи по ткани</a:t>
            </a:r>
          </a:p>
          <a:p>
            <a:endParaRPr lang="ru-RU" dirty="0" smtClean="0"/>
          </a:p>
          <a:p>
            <a:r>
              <a:rPr lang="ru-RU" b="1" i="1" dirty="0" smtClean="0">
                <a:latin typeface="Georgia" pitchFamily="18" charset="0"/>
              </a:rPr>
              <a:t>БАТИК</a:t>
            </a:r>
            <a:endParaRPr lang="ru-RU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137206867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62953" y="4071942"/>
            <a:ext cx="1181047" cy="13649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 descr="110549769_3731083_1_14_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40" y="4929198"/>
            <a:ext cx="1396992" cy="1396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217457" y="392091"/>
            <a:ext cx="8701118" cy="614366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2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4800" dirty="0"/>
          </a:p>
        </p:txBody>
      </p:sp>
      <p:pic>
        <p:nvPicPr>
          <p:cNvPr id="16" name="Рисунок 15" descr="10_8a480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6578" y="3571876"/>
            <a:ext cx="1325562" cy="1203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6" descr="1-640x64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1857364"/>
            <a:ext cx="1800225" cy="143986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8596" y="928670"/>
            <a:ext cx="2714644" cy="5365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Franklin Gothic Book" pitchFamily="34" charset="0"/>
              </a:rPr>
              <a:t>Материалы и оборудование</a:t>
            </a:r>
            <a:r>
              <a:rPr lang="ru-RU" b="1" dirty="0" smtClean="0">
                <a:latin typeface="Franklin Gothic Book" pitchFamily="34" charset="0"/>
              </a:rPr>
              <a:t>:</a:t>
            </a:r>
          </a:p>
          <a:p>
            <a:endParaRPr lang="ru-RU" b="1" dirty="0" smtClean="0">
              <a:latin typeface="Franklin Gothic Book" pitchFamily="34" charset="0"/>
            </a:endParaRPr>
          </a:p>
          <a:p>
            <a:endParaRPr lang="ru-RU" b="1" dirty="0" smtClean="0">
              <a:latin typeface="Franklin Gothic Book" pitchFamily="34" charset="0"/>
            </a:endParaRPr>
          </a:p>
          <a:p>
            <a:endParaRPr lang="ru-RU" b="1" dirty="0" smtClean="0">
              <a:latin typeface="Franklin Gothic Book" pitchFamily="34" charset="0"/>
            </a:endParaRPr>
          </a:p>
          <a:p>
            <a:endParaRPr lang="ru-RU" b="1" dirty="0" smtClean="0">
              <a:latin typeface="Franklin Gothic Book" pitchFamily="34" charset="0"/>
            </a:endParaRPr>
          </a:p>
          <a:p>
            <a:endParaRPr lang="ru-RU" b="1" dirty="0" smtClean="0">
              <a:latin typeface="Franklin Gothic Book" pitchFamily="34" charset="0"/>
            </a:endParaRPr>
          </a:p>
          <a:p>
            <a:endParaRPr lang="ru-RU" b="1" dirty="0" smtClean="0">
              <a:latin typeface="Franklin Gothic Book" pitchFamily="34" charset="0"/>
            </a:endParaRPr>
          </a:p>
          <a:p>
            <a:endParaRPr lang="ru-RU" b="1" dirty="0" smtClean="0">
              <a:latin typeface="Franklin Gothic Book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600" dirty="0" smtClean="0">
                <a:latin typeface="Franklin Gothic Book" pitchFamily="34" charset="0"/>
              </a:rPr>
              <a:t>Краски акриловые или анилиновый «Хобби» 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>
                <a:latin typeface="Franklin Gothic Book" pitchFamily="34" charset="0"/>
              </a:rPr>
              <a:t>Кисти</a:t>
            </a:r>
            <a:endParaRPr lang="ru-RU" sz="1600" dirty="0" smtClean="0">
              <a:latin typeface="Franklin Gothic Book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600" dirty="0" smtClean="0">
                <a:latin typeface="Franklin Gothic Book" pitchFamily="34" charset="0"/>
              </a:rPr>
              <a:t>Баночки с водой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>
                <a:latin typeface="Franklin Gothic Book" pitchFamily="34" charset="0"/>
              </a:rPr>
              <a:t>Ткань, натянутая на раму.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>
                <a:latin typeface="Franklin Gothic Book" pitchFamily="34" charset="0"/>
              </a:rPr>
              <a:t>Резервирующий состав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>
                <a:latin typeface="Franklin Gothic Book" pitchFamily="34" charset="0"/>
              </a:rPr>
              <a:t>Соль и мочевина для создания дополнительных эффектор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>
                <a:latin typeface="Franklin Gothic Book" pitchFamily="34" charset="0"/>
              </a:rPr>
              <a:t>Блестки и клей для «капель росы»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357554" y="1142984"/>
            <a:ext cx="328614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Этапы работы:</a:t>
            </a:r>
            <a:endParaRPr lang="ru-RU" sz="1400" dirty="0" smtClean="0"/>
          </a:p>
          <a:p>
            <a:r>
              <a:rPr lang="ru-RU" sz="1400" dirty="0" smtClean="0"/>
              <a:t>1 этап: выстиранный шелк, просушенный, и хорошо отутюженный натяните на раму. </a:t>
            </a:r>
          </a:p>
          <a:p>
            <a:r>
              <a:rPr lang="ru-RU" sz="1400" dirty="0" smtClean="0"/>
              <a:t>2 этап: затем перенесите рисунок с эскиза мягким не острым карандашом.</a:t>
            </a:r>
            <a:br>
              <a:rPr lang="ru-RU" sz="1400" dirty="0" smtClean="0"/>
            </a:br>
            <a:r>
              <a:rPr lang="ru-RU" sz="1400" dirty="0" smtClean="0"/>
              <a:t>3 этап: следующее, что вы должны сделать, это с помощью резерва провести линию окончания рисунка по всему периметру ткани, линия должна быть обязательно замкнутая, тогда краска не выйдет за ее пределы.</a:t>
            </a:r>
            <a:br>
              <a:rPr lang="ru-RU" sz="1400" dirty="0" smtClean="0"/>
            </a:br>
            <a:r>
              <a:rPr lang="ru-RU" sz="1400" dirty="0" smtClean="0"/>
              <a:t>4 этап: обведите карандашный рисунок резервирующим составом, здесь тоже очень важно помнить, что все линии должны быть замкнутыми. </a:t>
            </a:r>
            <a:br>
              <a:rPr lang="ru-RU" sz="1400" dirty="0" smtClean="0"/>
            </a:br>
            <a:r>
              <a:rPr lang="ru-RU" sz="1400" dirty="0" smtClean="0"/>
              <a:t>5 этап: после полного высыхания резерва роспись рисунка с помощью разбавленных до нужного тона анилиновых красителей. </a:t>
            </a:r>
          </a:p>
          <a:p>
            <a:endParaRPr lang="ru-RU" dirty="0"/>
          </a:p>
        </p:txBody>
      </p:sp>
      <p:pic>
        <p:nvPicPr>
          <p:cNvPr id="13" name="Picture 14" descr="24225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58082" y="642918"/>
            <a:ext cx="1500198" cy="2126701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 flipH="1">
            <a:off x="6971308" y="2857496"/>
            <a:ext cx="1886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Подберите цвета гармонично</a:t>
            </a:r>
            <a:endParaRPr lang="ru-RU" sz="1400" b="1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106</TotalTime>
  <Words>210</Words>
  <Application>Microsoft Office PowerPoint</Application>
  <PresentationFormat>Экран (4:3)</PresentationFormat>
  <Paragraphs>33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Трек</vt:lpstr>
      <vt:lpstr>Слайд 1</vt:lpstr>
      <vt:lpstr>Слайд 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10</cp:revision>
  <dcterms:created xsi:type="dcterms:W3CDTF">2014-09-12T04:08:42Z</dcterms:created>
  <dcterms:modified xsi:type="dcterms:W3CDTF">2016-04-22T06:40:39Z</dcterms:modified>
</cp:coreProperties>
</file>