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103" d="100"/>
          <a:sy n="103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642918"/>
            <a:ext cx="7772400" cy="235745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Предметно- пространственная развивающая среда </a:t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старшей группы №7 </a:t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«Цветик – </a:t>
            </a:r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семицветик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571876"/>
            <a:ext cx="6400800" cy="17526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воспитатель</a:t>
            </a:r>
          </a:p>
          <a:p>
            <a:pPr algn="r"/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первой квалификационной категории </a:t>
            </a:r>
            <a:r>
              <a:rPr lang="ru-RU" sz="26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Сейск</a:t>
            </a:r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Ю. А.</a:t>
            </a:r>
          </a:p>
          <a:p>
            <a:pPr algn="r"/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</a:t>
            </a:r>
            <a:r>
              <a:rPr lang="ru-RU" sz="26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/с общеразвивающего вида №73 «Аистёнок»</a:t>
            </a:r>
            <a:b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Волжского Волгоградской обл.</a:t>
            </a:r>
          </a:p>
          <a:p>
            <a:endParaRPr lang="ru-RU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001056" cy="128588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наша раздевалка.</a:t>
            </a:r>
            <a:br>
              <a:rPr lang="ru-RU" sz="2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Хранит одежду всех детей. Внутри порядок ни пылинки. На каждом шкафчики картинка. </a:t>
            </a:r>
            <a:endParaRPr lang="ru-RU" sz="28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4040188" cy="1531957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также здесь на шкафчиках  прочтёте информацию, полезную для вас.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F18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7" y="3297857"/>
            <a:ext cx="3929090" cy="2946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1785926"/>
            <a:ext cx="4041775" cy="150019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фотографии  о том , как здорово здесь мы живём!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SCF1816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3439" y="3672907"/>
            <a:ext cx="371477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F28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214554"/>
            <a:ext cx="2728120" cy="3286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природный наш уголок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42909" y="3571876"/>
            <a:ext cx="4357719" cy="257174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про цветы мы не забываем</a:t>
            </a:r>
          </a:p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ухаживать ? Уже знаем.</a:t>
            </a:r>
          </a:p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Почву взрыхлить, полить и опрыснуть </a:t>
            </a:r>
          </a:p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.Только потом красотой насладиться .</a:t>
            </a:r>
          </a:p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 для опытов сгодится в нашем шкафчике хранится.</a:t>
            </a:r>
          </a:p>
          <a:p>
            <a:pPr algn="ctr"/>
            <a:r>
              <a:rPr lang="ru-RU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Удивляемся всему Как ? Зачем? И почему?</a:t>
            </a:r>
            <a:endParaRPr lang="ru-RU" sz="1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DSCF1830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714348" y="1071546"/>
            <a:ext cx="3214710" cy="2430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Есть в группе у нас центр познания и центр развития.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500174"/>
            <a:ext cx="4040188" cy="20002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 тишина . Слышно сопенье….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нём совершенствует уменье в настольную игру игрок!</a:t>
            </a:r>
            <a:endParaRPr lang="ru-RU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F18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4282" y="4030249"/>
            <a:ext cx="3429024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500174"/>
            <a:ext cx="4041775" cy="20002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всё там можно поиграть !</a:t>
            </a:r>
          </a:p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всё же есть ограниченье:</a:t>
            </a:r>
          </a:p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Нельзя шуметь, кричать. Скакать!</a:t>
            </a:r>
          </a:p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Играя здесь имей терпенье!</a:t>
            </a:r>
          </a:p>
          <a:p>
            <a:endParaRPr lang="ru-RU" sz="1400" dirty="0"/>
          </a:p>
        </p:txBody>
      </p:sp>
      <p:pic>
        <p:nvPicPr>
          <p:cNvPr id="8" name="Содержимое 7" descr="DSCF1802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00628" y="3929066"/>
            <a:ext cx="3640856" cy="27306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5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286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за чудо наши книжки!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1714512"/>
          </a:xfrm>
        </p:spPr>
        <p:txBody>
          <a:bodyPr>
            <a:noAutofit/>
          </a:bodyPr>
          <a:lstStyle/>
          <a:p>
            <a:pPr algn="ctr"/>
            <a:r>
              <a:rPr lang="ru-RU" i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Книжки нам пока  читают  воспитатели для нас.</a:t>
            </a:r>
          </a:p>
          <a:p>
            <a:pPr algn="ctr"/>
            <a:r>
              <a:rPr lang="ru-RU" i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Ежедневно наступает чтенья книг желанный час!</a:t>
            </a:r>
            <a:endParaRPr lang="ru-RU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F179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7" y="3643314"/>
            <a:ext cx="3571900" cy="267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2225" y="4254473"/>
            <a:ext cx="4041775" cy="2603527"/>
          </a:xfrm>
        </p:spPr>
        <p:txBody>
          <a:bodyPr>
            <a:noAutofit/>
          </a:bodyPr>
          <a:lstStyle/>
          <a:p>
            <a:pPr algn="ctr"/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свой край родной все любим ,</a:t>
            </a:r>
          </a:p>
          <a:p>
            <a:pPr algn="ctr"/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 знать о нём хотим.</a:t>
            </a:r>
          </a:p>
          <a:p>
            <a:pPr algn="ctr"/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 Волжский наш  любимый, </a:t>
            </a:r>
          </a:p>
          <a:p>
            <a:pPr algn="ctr"/>
            <a:r>
              <a:rPr lang="ru-RU" sz="2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Подрастаем вместе с ним!</a:t>
            </a:r>
            <a:endParaRPr lang="ru-RU" sz="2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SCF1795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 rot="299683">
            <a:off x="5420232" y="1248757"/>
            <a:ext cx="2568759" cy="3186834"/>
          </a:xfrm>
          <a:prstGeom prst="round2DiagRect">
            <a:avLst>
              <a:gd name="adj1" fmla="val 16667"/>
              <a:gd name="adj2" fmla="val 1184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Наш  любимый  игровой центр.</a:t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9218" y="1290004"/>
            <a:ext cx="4143404" cy="17145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в нашем магазине  вы сможете купить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в небольшой корзине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удачно разместить.</a:t>
            </a:r>
          </a:p>
        </p:txBody>
      </p:sp>
      <p:pic>
        <p:nvPicPr>
          <p:cNvPr id="7" name="Содержимое 6" descr="DSCF179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4282" y="3571876"/>
            <a:ext cx="3686071" cy="2764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7902" y="886334"/>
            <a:ext cx="4429156" cy="1714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Конфеты и бананы ,машину, капли в  нос,</a:t>
            </a:r>
          </a:p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Бульдозеры и краны, скамейки и фонтаны и даже  паровоз!</a:t>
            </a:r>
            <a:endParaRPr lang="ru-RU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" name="Содержимое 7" descr="DSCF1800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286381" y="3071810"/>
            <a:ext cx="2748188" cy="3665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  <p:bldP spid="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Красота и здоровье для нас  очень важны!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071546"/>
            <a:ext cx="4043362" cy="150019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парикмахерской шикарной  есть весь нужный инструмент.</a:t>
            </a:r>
          </a:p>
          <a:p>
            <a:pPr algn="ct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Будет Золушка с причёской на балу иметь успех!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F28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28662" y="2643182"/>
            <a:ext cx="2491316" cy="37369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1571636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Зарядку делаем мы дружно. Ведь понимаем – это нужно! </a:t>
            </a:r>
          </a:p>
          <a:p>
            <a:pPr algn="ct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всё у нас для спорта есть : скакалки,  кегли, кольца есть- всё невозможно перечесть.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SCF1801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84700" y="2786057"/>
            <a:ext cx="2504200" cy="3340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287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Предметно- пространственная развивающая среда  старшей группы №7  «Цветик – семицветик»</vt:lpstr>
      <vt:lpstr>Это наша раздевалка. Хранит одежду всех детей. Внутри порядок ни пылинки. На каждом шкафчики картинка. </vt:lpstr>
      <vt:lpstr>Это природный наш уголок </vt:lpstr>
      <vt:lpstr>Есть в группе у нас центр познания и центр развития.</vt:lpstr>
      <vt:lpstr>Что за чудо наши книжки! </vt:lpstr>
      <vt:lpstr>Наш  любимый  игровой центр. </vt:lpstr>
      <vt:lpstr>Красота и здоровье для нас  очень важны!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50</cp:revision>
  <dcterms:created xsi:type="dcterms:W3CDTF">2016-04-18T06:27:04Z</dcterms:created>
  <dcterms:modified xsi:type="dcterms:W3CDTF">2016-05-15T09:55:25Z</dcterms:modified>
</cp:coreProperties>
</file>