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65" r:id="rId4"/>
    <p:sldId id="266" r:id="rId5"/>
    <p:sldId id="268" r:id="rId6"/>
    <p:sldId id="280" r:id="rId7"/>
    <p:sldId id="271" r:id="rId8"/>
    <p:sldId id="260" r:id="rId9"/>
    <p:sldId id="262" r:id="rId10"/>
    <p:sldId id="272" r:id="rId11"/>
    <p:sldId id="269" r:id="rId12"/>
    <p:sldId id="267" r:id="rId13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59C98-1ABE-439F-A314-A0D27E11A95A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712F0-C6B0-4E09-A09B-5436288DA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7708" y="1772816"/>
            <a:ext cx="6502644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5680" y="3462718"/>
            <a:ext cx="6400800" cy="111841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K:\ProPowerPoint\Шаблоны\ДЕТСКИЕ\Мир насекомых\MirNasekSlid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042988" y="404813"/>
            <a:ext cx="63515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042988" y="1773238"/>
            <a:ext cx="6697662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0" y="6524625"/>
            <a:ext cx="1720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600" b="1" smtClean="0">
                <a:solidFill>
                  <a:schemeClr val="bg1"/>
                </a:solidFill>
                <a:latin typeface="Baskerville Old Face" pitchFamily="18" charset="0"/>
              </a:rPr>
              <a:t>ProPowerPoint.Ru</a:t>
            </a:r>
            <a:endParaRPr lang="ru-RU" sz="1600" b="1" smtClean="0">
              <a:solidFill>
                <a:schemeClr val="bg1"/>
              </a:solidFill>
            </a:endParaRPr>
          </a:p>
        </p:txBody>
      </p:sp>
      <p:pic>
        <p:nvPicPr>
          <p:cNvPr id="1030" name="Picture 5" descr="K:\ProPowerPoint\Шаблоны\6955201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-674688"/>
            <a:ext cx="2857500" cy="286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187625" y="332657"/>
            <a:ext cx="6649862" cy="1944216"/>
          </a:xfrm>
        </p:spPr>
        <p:txBody>
          <a:bodyPr/>
          <a:lstStyle/>
          <a:p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556793"/>
            <a:ext cx="8064896" cy="43924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 –                     пространственная среда старшей группы № 5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Сейск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Валериевна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Кузьменко Светлана Владимировна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1 квалификационной категории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99592" y="476672"/>
            <a:ext cx="7344816" cy="136815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Лукоморье представляет</a:t>
            </a:r>
            <a:endParaRPr lang="ru-RU" sz="3200" dirty="0"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-1107503"/>
            <a:ext cx="6984776" cy="4824536"/>
          </a:xfrm>
        </p:spPr>
        <p:txBody>
          <a:bodyPr/>
          <a:lstStyle/>
          <a:p>
            <a:pPr algn="l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 – театрализованный</a:t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уголок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I:\DCIM\105NIKON\DSCN25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4286256"/>
            <a:ext cx="2782662" cy="20869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I:\DCIM\105NIKON\DSCN25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4286256"/>
            <a:ext cx="2882030" cy="21615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214414" y="1357298"/>
            <a:ext cx="6984776" cy="272866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формирования у детей основ музыкальной культуры, восприятие музыки, исполнительства и творчества (пение, музыкально-ритмические движения, музыкально-игровая деятельность, игра на музыкальных инструментах), оборудован  уголок музыкально-театрализованной деятельности.</a:t>
            </a:r>
            <a:r>
              <a:rPr lang="ru-RU" sz="1600" dirty="0"/>
              <a:t> </a:t>
            </a:r>
            <a:br>
              <a:rPr lang="ru-RU" sz="1600" dirty="0"/>
            </a:br>
            <a:r>
              <a:rPr lang="ru-RU" sz="1600" dirty="0"/>
              <a:t>          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творческих играх дети проявляют себя в разных ролях, для этого имеется разная атрибутика (костюмы, шапочки, маски сказочных героев и т.д.), которые дети используют в других видах игр. Кроме этого имеются различные виды театров: пальчиковый, настольный, кукольный, теневой</a:t>
            </a:r>
            <a:r>
              <a:rPr lang="ru-RU" sz="1600" dirty="0"/>
              <a:t>. 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7406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635"/>
            <a:ext cx="4464496" cy="4435477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находясь целый день в детском саду, порой, устает от общения со своими сверстниками, от игр, от окружающей его обстановки, поэтому ему необходимо дать возможность уединиться, чтобы отдохнуть от эмоционального напряжения.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 Теремок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гармонично вписался в общее групповое пространство и находится в игровом центре .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теремок используется для игр- драматизаций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10800000" flipV="1">
            <a:off x="1115616" y="692696"/>
            <a:ext cx="5400600" cy="74439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6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Теремок   уединения</a:t>
            </a:r>
            <a:endParaRPr lang="ru-RU" sz="3600" b="1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I:\DCIM\105NIKON\DSCN25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1732">
            <a:off x="5447737" y="1742450"/>
            <a:ext cx="2754306" cy="36724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3313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984" y="1988840"/>
            <a:ext cx="4248472" cy="2880320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центре есть 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«дорожка здоровья», массажные коврики, мячи, гимнастические палки, обручи, мячи для метания, кольца, атрибуты для проведения подвижных игр, а также пособия, необходимые для проведения утренней гимнастики и гимнастики пробуждения – флажки, 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ленточки. Представлено нетрадиционное физкультурное оборудование («тихий тренажер», «</a:t>
            </a:r>
            <a:r>
              <a:rPr lang="ru-RU" alt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твистер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I:\DCIM\105NIKON\DSCN25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149" y="4014449"/>
            <a:ext cx="2751785" cy="20638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1403648" y="332656"/>
            <a:ext cx="6048672" cy="122413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Спортивный центр</a:t>
            </a:r>
            <a:endParaRPr lang="ru-RU" sz="2800" b="1" dirty="0">
              <a:latin typeface="Segoe Print" panose="02000600000000000000" pitchFamily="2" charset="0"/>
            </a:endParaRPr>
          </a:p>
        </p:txBody>
      </p:sp>
      <p:pic>
        <p:nvPicPr>
          <p:cNvPr id="1026" name="Picture 2" descr="I:\DCIM\105NIKON\DSCN25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149" y="1617525"/>
            <a:ext cx="2751785" cy="20638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8497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259632" y="-1035496"/>
            <a:ext cx="7279171" cy="5472608"/>
          </a:xfrm>
        </p:spPr>
        <p:txBody>
          <a:bodyPr/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старших дошкольников расширяются возможности познания родного края, страны. В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имеется герб города,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котором живут дети, герб и флаг страны.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Изготовлены дидактические игры: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герб», «Путешествие по городу», «Собери памятник», «Расскажи про свой город», « Расскажи о памятнике».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Патриотический уголок                       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краеведения</a:t>
            </a:r>
            <a:endParaRPr lang="ru-RU" sz="2000" b="1" dirty="0" smtClean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27505">
            <a:off x="6172559" y="3934023"/>
            <a:ext cx="2742667" cy="1942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6588224" y="7245424"/>
            <a:ext cx="1950579" cy="4571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7" name="Picture 3" descr="G:\развивающая среда\DSCN25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86784">
            <a:off x="221408" y="3836192"/>
            <a:ext cx="2723339" cy="20425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развивающая среда\DSCN25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789040"/>
            <a:ext cx="2400267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1547664" y="0"/>
            <a:ext cx="6120680" cy="193901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Центр познания:</a:t>
            </a:r>
          </a:p>
          <a:p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атриотический уголок, уголок краеведения, уголок природы и экспериментирования, уголок безопасности, игротека, </a:t>
            </a:r>
            <a:r>
              <a:rPr lang="ru-RU" sz="16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речевичок</a:t>
            </a:r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3" y="4074895"/>
            <a:ext cx="2069422" cy="27592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1899592"/>
            <a:ext cx="7884876" cy="676875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природы и экспериментирования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412777"/>
            <a:ext cx="7124898" cy="21602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Погодные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  фиксируются в календаре наблюдений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На   </a:t>
            </a:r>
            <a:r>
              <a:rPr lang="ru-RU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фланелеграфе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отмечаем  смену времен года.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проведения экспериментов  оборудована мини-лаборатория. Она оснащена материалом, 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необходимым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проведения исследовательской деятельности ( колбы, баночки, сыпучие вещества, лупы, палочки, формы, трубочки и т. д.)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«Лукоморье»  есть дуб, на его ветвях карточки с правилами поведения в лесу. 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59766" y="4096992"/>
            <a:ext cx="2097854" cy="2657283"/>
          </a:xfrm>
        </p:spPr>
      </p:pic>
    </p:spTree>
    <p:extLst>
      <p:ext uri="{BB962C8B-B14F-4D97-AF65-F5344CB8AC3E}">
        <p14:creationId xmlns="" xmlns:p14="http://schemas.microsoft.com/office/powerpoint/2010/main" val="97515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3314" y="-1683568"/>
            <a:ext cx="6363022" cy="4176464"/>
          </a:xfrm>
        </p:spPr>
        <p:txBody>
          <a:bodyPr/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3286899"/>
            <a:ext cx="2358040" cy="31440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501008"/>
            <a:ext cx="3676496" cy="275737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33314" y="116632"/>
            <a:ext cx="6363022" cy="28803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 уголке природы имеется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подборка игр экологической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направленности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«Стань другом природы», «Земля и ее обитатели», «Загадки о животных», «Чей малыш», «Чей домик», «Бюро находок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 демонстрационный материал (птицы, животные, деревья, кустарники, растения), коллекции ракушек, морских камней, модели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систематических групп, муляжи фруктов и овощей, фигурки животных.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полках выставляются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родительские поделки с использованием природного м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атериала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4144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076" y="0"/>
            <a:ext cx="6387499" cy="1547813"/>
          </a:xfrm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голок безопасности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268760"/>
            <a:ext cx="3240904" cy="24303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834" y="4149080"/>
            <a:ext cx="3345019" cy="2508764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971600" y="3858879"/>
            <a:ext cx="3631996" cy="250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4781834" y="1052736"/>
            <a:ext cx="3626861" cy="30963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Накоплен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большой материал по основам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безопасности жизнедеятельности детей: дидактические игры(«Как избежать неприятности», «Говорящие знаки», «Если малыш поранился», «Законы улиц и дорог»), конспекты занятий, консультации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для педагогов и родителей.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Макет улицы помогает постичь правила дорожного движения.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0939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479" y="202407"/>
            <a:ext cx="6481018" cy="157041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10800000" flipV="1">
            <a:off x="-1764705" y="-459432"/>
            <a:ext cx="9469201" cy="2448272"/>
          </a:xfrm>
        </p:spPr>
        <p:txBody>
          <a:bodyPr/>
          <a:lstStyle/>
          <a:p>
            <a:pPr marL="3657600" lvl="8" indent="0">
              <a:buNone/>
            </a:pPr>
            <a:endParaRPr lang="ru-RU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0" lvl="8" indent="0">
              <a:buNone/>
            </a:pP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0" lvl="8" indent="0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игротека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G:\развивающая среда\DSCN25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2016224" cy="24194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275856" y="1196753"/>
            <a:ext cx="5256584" cy="44644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Содержит дидактические, развивающие и логико-математические игры, направленные на развитие логического действия сравнения, логических операций классификации,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сериации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узнавание по описанию, воссоздание, преобразование, ориентировку по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схемам,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модели, на осуществление контрольно-проверочных действий : «Разноцветные цепочки», «Логический домик», «Веселый паровозик», «Подбери схему», «Умные числа».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«Волшебный квадрат», «Змейка», «Снеговик», «Ромашка», «Сложи узор».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Блоки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Дьенеша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Палочки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31" y="4077072"/>
            <a:ext cx="2939819" cy="22048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1369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3200" b="1" dirty="0">
              <a:solidFill>
                <a:srgbClr val="7030A0"/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4399" y="1316130"/>
            <a:ext cx="3009181" cy="225688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108" y="1306806"/>
            <a:ext cx="3042504" cy="228187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3648" y="1772816"/>
            <a:ext cx="92170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1259632" y="3231848"/>
            <a:ext cx="6696744" cy="2308324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marL="12700" marR="12700" indent="655320">
              <a:spcAft>
                <a:spcPts val="0"/>
              </a:spcAft>
            </a:pPr>
            <a:endParaRPr lang="ru-RU" sz="16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700" marR="12700" indent="655320"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Предметно-игровая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среда строится так, чтобы дети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могли участвовать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 всем многообразии игр: сюжетно-ролевых, строительно-конструктивных, режиссерских, театральных, народных, хороводных, развивающих, в играх с готовым содержанием и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правилами. В игровом центре представлены сюжетно-ролевые игры: «Семья», «Больница», «Супермаркет», «Гараж». Имеются каскадные полки с мозаикой, </a:t>
            </a:r>
            <a:r>
              <a:rPr lang="ru-RU" sz="16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пазлами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разными видами конструктора.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691680" y="188640"/>
            <a:ext cx="5544616" cy="100811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Игровой центр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400946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ДЕТСКИЕ\Мир насекомых\MirNasek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85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899592" y="426850"/>
            <a:ext cx="6351587" cy="2354078"/>
          </a:xfrm>
        </p:spPr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75784" y="1772816"/>
            <a:ext cx="1889533" cy="2739984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298" y="4714884"/>
            <a:ext cx="2454627" cy="184097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1307913" y="548680"/>
            <a:ext cx="5832648" cy="122413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rgbClr val="7030A0"/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rgbClr val="7030A0"/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Литературный </a:t>
            </a:r>
            <a:r>
              <a:rPr lang="ru-RU" sz="3200" b="1" dirty="0">
                <a:solidFill>
                  <a:srgbClr val="7030A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центр</a:t>
            </a:r>
            <a:r>
              <a:rPr lang="ru-RU" sz="3200" b="1" dirty="0">
                <a:latin typeface="Segoe Print" panose="02000600000000000000" pitchFamily="2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Segoe Print" panose="02000600000000000000" pitchFamily="2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Segoe Print" panose="02000600000000000000" pitchFamily="2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Segoe Print" panose="02000600000000000000" pitchFamily="2" charset="0"/>
                <a:cs typeface="Times New Roman" panose="02020603050405020304" pitchFamily="18" charset="0"/>
              </a:rPr>
            </a:br>
            <a:endParaRPr lang="ru-RU" sz="3200" dirty="0">
              <a:latin typeface="Segoe Print" panose="02000600000000000000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47865" y="1988840"/>
            <a:ext cx="468051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Наряду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художественной литературой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литературном центре  представлены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справочная, познавательная литература, общие и тематические энциклопедии для дошкольников. 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ниги  расставлены по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темам — природоведческая литература, сказки народные и авторские, литература о городе, стране и т. п.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694" y="4714884"/>
            <a:ext cx="2362115" cy="1771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404664"/>
            <a:ext cx="6351587" cy="194421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72168" y="2071678"/>
            <a:ext cx="4371832" cy="3286148"/>
          </a:xfrm>
        </p:spPr>
      </p:pic>
      <p:sp>
        <p:nvSpPr>
          <p:cNvPr id="5" name="Овал 4"/>
          <p:cNvSpPr/>
          <p:nvPr/>
        </p:nvSpPr>
        <p:spPr>
          <a:xfrm>
            <a:off x="1403648" y="116632"/>
            <a:ext cx="5832648" cy="18002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7030A0"/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Центр творчества:</a:t>
            </a:r>
          </a:p>
          <a:p>
            <a:pPr algn="ctr"/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голок изо - деятельности, музыкально – театрализованный  уголок.</a:t>
            </a: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772816"/>
            <a:ext cx="39604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Изобразительная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— одна из самых любимых для старших дошкольников. Кроме обычных материалов (бумага, картон, карандаши, фломастеры, краски, кисти),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включены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схемы способов создания образов с помощью разнообразных техник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и альбомы самоделок также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 дошкольникам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изготовлении каких-либо конструкций и поделок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закрепления цветов спектра подобраны дидактические игры: «Укрась чайник», «Подбери по цвету», «Составь букет».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585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rNasekomyh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MirNasekomyh</Template>
  <TotalTime>993</TotalTime>
  <Words>502</Words>
  <Application>Microsoft Office PowerPoint</Application>
  <PresentationFormat>Экран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MirNasekomyh</vt:lpstr>
      <vt:lpstr>Слайд 1</vt:lpstr>
      <vt:lpstr>        Для старших дошкольников расширяются возможности познания родного края, страны. В группе имеется герб города, в котором живут дети, герб и флаг страны. Изготовлены дидактические игры: «Собери герб», «Путешествие по городу», «Собери памятник», «Расскажи про свой город», « Расскажи о памятнике».  Патриотический уголок                        Уголок краеведения</vt:lpstr>
      <vt:lpstr>Уголок природы и экспериментирования   </vt:lpstr>
      <vt:lpstr>            </vt:lpstr>
      <vt:lpstr>Уголок безопасности</vt:lpstr>
      <vt:lpstr> </vt:lpstr>
      <vt:lpstr>Слайд 7</vt:lpstr>
      <vt:lpstr> </vt:lpstr>
      <vt:lpstr>     </vt:lpstr>
      <vt:lpstr>                                      Музыкально – театрализованный                                      уголок   </vt:lpstr>
      <vt:lpstr>     Ребенок, находясь целый день в детском саду, порой, устает от общения со своими сверстниками, от игр, от окружающей его обстановки, поэтому ему необходимо дать возможность уединиться, чтобы отдохнуть от эмоционального напряжения. Наш Теремок  гармонично вписался в общее групповое пространство и находится в игровом центре .  Также теремок используется для игр- драматизаций 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dc:description>http://propowerpoint.ru - Бесплатные шаблоны для презентаций. Полезные советы и уроки  _x000d__x000d_
PowerPoint .</dc:description>
  <cp:lastModifiedBy>USER</cp:lastModifiedBy>
  <cp:revision>109</cp:revision>
  <dcterms:created xsi:type="dcterms:W3CDTF">2016-04-21T06:19:02Z</dcterms:created>
  <dcterms:modified xsi:type="dcterms:W3CDTF">2016-05-15T10:07:10Z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000800c80c0000000000010243100207f8000400038000</vt:lpwstr>
  </property>
</Properties>
</file>