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1" r:id="rId3"/>
    <p:sldId id="257" r:id="rId4"/>
    <p:sldId id="258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>
        <p:scale>
          <a:sx n="76" d="100"/>
          <a:sy n="76" d="100"/>
        </p:scale>
        <p:origin x="-1152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EE89BBB-0C20-4EDD-9D2A-6C383FEECA7F}" type="datetimeFigureOut">
              <a:rPr lang="ru-RU" smtClean="0"/>
              <a:t>14.06.2016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7C301A6-CD02-4D7A-8676-4291E27774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89BBB-0C20-4EDD-9D2A-6C383FEECA7F}" type="datetimeFigureOut">
              <a:rPr lang="ru-RU" smtClean="0"/>
              <a:t>14.06.2016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01A6-CD02-4D7A-8676-4291E27774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89BBB-0C20-4EDD-9D2A-6C383FEECA7F}" type="datetimeFigureOut">
              <a:rPr lang="ru-RU" smtClean="0"/>
              <a:t>14.06.2016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01A6-CD02-4D7A-8676-4291E27774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89BBB-0C20-4EDD-9D2A-6C383FEECA7F}" type="datetimeFigureOut">
              <a:rPr lang="ru-RU" smtClean="0"/>
              <a:t>14.06.2016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01A6-CD02-4D7A-8676-4291E27774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89BBB-0C20-4EDD-9D2A-6C383FEECA7F}" type="datetimeFigureOut">
              <a:rPr lang="ru-RU" smtClean="0"/>
              <a:t>14.06.2016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01A6-CD02-4D7A-8676-4291E27774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89BBB-0C20-4EDD-9D2A-6C383FEECA7F}" type="datetimeFigureOut">
              <a:rPr lang="ru-RU" smtClean="0"/>
              <a:t>14.06.2016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01A6-CD02-4D7A-8676-4291E27774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EE89BBB-0C20-4EDD-9D2A-6C383FEECA7F}" type="datetimeFigureOut">
              <a:rPr lang="ru-RU" smtClean="0"/>
              <a:t>14.06.2016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7C301A6-CD02-4D7A-8676-4291E27774E5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EE89BBB-0C20-4EDD-9D2A-6C383FEECA7F}" type="datetimeFigureOut">
              <a:rPr lang="ru-RU" smtClean="0"/>
              <a:t>14.06.2016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7C301A6-CD02-4D7A-8676-4291E27774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89BBB-0C20-4EDD-9D2A-6C383FEECA7F}" type="datetimeFigureOut">
              <a:rPr lang="ru-RU" smtClean="0"/>
              <a:t>14.06.2016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01A6-CD02-4D7A-8676-4291E27774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89BBB-0C20-4EDD-9D2A-6C383FEECA7F}" type="datetimeFigureOut">
              <a:rPr lang="ru-RU" smtClean="0"/>
              <a:t>14.06.2016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01A6-CD02-4D7A-8676-4291E27774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89BBB-0C20-4EDD-9D2A-6C383FEECA7F}" type="datetimeFigureOut">
              <a:rPr lang="ru-RU" smtClean="0"/>
              <a:t>14.06.2016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01A6-CD02-4D7A-8676-4291E27774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EE89BBB-0C20-4EDD-9D2A-6C383FEECA7F}" type="datetimeFigureOut">
              <a:rPr lang="ru-RU" smtClean="0"/>
              <a:t>14.06.2016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7C301A6-CD02-4D7A-8676-4291E27774E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IMendeleevC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954818"/>
            <a:ext cx="3707904" cy="49031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15420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Жизнь и деятельность </a:t>
            </a:r>
            <a:br>
              <a:rPr lang="ru-RU" dirty="0" smtClean="0"/>
            </a:br>
            <a:r>
              <a:rPr lang="ru-RU" dirty="0" smtClean="0"/>
              <a:t>Дмитрия Ивановича Менделеева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05064"/>
            <a:ext cx="4424536" cy="26418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Автор: Чеботарев Андрей 8а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Бочарова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Ольга Николаевна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ГБОУ Школа № 41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2016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all" dirty="0" smtClean="0"/>
              <a:t/>
            </a:r>
            <a:br>
              <a:rPr lang="ru-RU" cap="all" dirty="0" smtClean="0"/>
            </a:br>
            <a:r>
              <a:rPr lang="ru-RU" cap="all" dirty="0" smtClean="0"/>
              <a:t>СОЗДАНИЕ УПРАВЛЯЕМОГО АЭРОСТАТА</a:t>
            </a:r>
            <a:br>
              <a:rPr lang="ru-RU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63480" y="1844824"/>
            <a:ext cx="4680520" cy="5373216"/>
          </a:xfrm>
        </p:spPr>
        <p:txBody>
          <a:bodyPr>
            <a:normAutofit fontScale="85000" lnSpcReduction="20000"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dirty="0" smtClean="0"/>
              <a:t>Дмитрий </a:t>
            </a:r>
            <a:r>
              <a:rPr lang="ru-RU" dirty="0"/>
              <a:t>Менделеев занимался изучением газов в химии. Также Менделеева интересовали проекты стратостатов и аэростатов. Так в 1875 году он разработал проект стратостата объёмом около 3600 м3 с герметичной гондолой, подразумевающий возможность подъёма в верхние слои атмосферы, уже позже он спроектировал управляемый аэростат с двигателями.</a:t>
            </a:r>
          </a:p>
          <a:p>
            <a:pPr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2530" name="Picture 2" descr="http://smartnews.ru/storage/c/2013/10/16/1381930607_892364_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3955539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all" dirty="0" smtClean="0"/>
              <a:t/>
            </a:r>
            <a:br>
              <a:rPr lang="ru-RU" cap="all" dirty="0" smtClean="0"/>
            </a:br>
            <a:r>
              <a:rPr lang="ru-RU" cap="all" dirty="0" smtClean="0"/>
              <a:t>ОТКРЫТИЕ КРИТИЧЕСКОЙ ТЕМПЕРАТУРЫ</a:t>
            </a:r>
            <a:br>
              <a:rPr lang="ru-RU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5184576" cy="5157192"/>
          </a:xfrm>
        </p:spPr>
        <p:txBody>
          <a:bodyPr>
            <a:normAutofit fontScale="55000" lnSpcReduction="2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3600" dirty="0" smtClean="0"/>
              <a:t>Ещё </a:t>
            </a:r>
            <a:r>
              <a:rPr lang="ru-RU" sz="3600" dirty="0"/>
              <a:t>одно немалое достижение Менделеева – это открытие «температуры абсолютного кипения жидкостей», то есть критической температуры. Критическую температуру Менделеев открыл в 1860 году, устроив в своем доме лаборатории, с помощью которой он исследовал поверхностное натяжение жидкостей при различных температурах. Сама под собой в термодинамике «критическая температура» подразумевает значение температуры в критической точке, то есть при температуре выше критической точки газ невозможно сконденсировать ни при каком давлении.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4578" name="Picture 2" descr="http://pandia.ru/text/78/032/images/image003_1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204864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301608" cy="1138808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all" dirty="0" smtClean="0"/>
              <a:t/>
            </a:r>
            <a:br>
              <a:rPr lang="ru-RU" cap="all" dirty="0" smtClean="0"/>
            </a:br>
            <a:r>
              <a:rPr lang="ru-RU" cap="all" dirty="0" smtClean="0"/>
              <a:t>ОТКРЫТИЕ ОБЩЕГО УРАВНЕНИЯ СОСТОЯНИЯ ИДЕАЛЬНОГО ГАЗА</a:t>
            </a:r>
            <a:br>
              <a:rPr lang="ru-RU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16832"/>
            <a:ext cx="8640960" cy="3456384"/>
          </a:xfrm>
        </p:spPr>
        <p:txBody>
          <a:bodyPr>
            <a:normAutofit fontScale="77500" lnSpcReduction="2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dirty="0" smtClean="0"/>
              <a:t>Уравнение </a:t>
            </a:r>
            <a:r>
              <a:rPr lang="ru-RU" dirty="0"/>
              <a:t>состояния идеального газа – это формула, устанавливающая зависимость между давлением, молярным объёмом и абсолютной температурой идеального газа. Это уравнении называется уравнением </a:t>
            </a:r>
            <a:r>
              <a:rPr lang="ru-RU" dirty="0" err="1"/>
              <a:t>Клайперона-Менделеева</a:t>
            </a:r>
            <a:r>
              <a:rPr lang="ru-RU" dirty="0"/>
              <a:t>, именно потому что вклад в открытие уравнения внесли оба этих ученых. Если уравнение </a:t>
            </a:r>
            <a:r>
              <a:rPr lang="ru-RU" dirty="0" err="1"/>
              <a:t>Клапейрона</a:t>
            </a:r>
            <a:r>
              <a:rPr lang="ru-RU" dirty="0"/>
              <a:t> содержало </a:t>
            </a:r>
            <a:r>
              <a:rPr lang="ru-RU" dirty="0" err="1"/>
              <a:t>неуниверсальную</a:t>
            </a:r>
            <a:r>
              <a:rPr lang="ru-RU" dirty="0"/>
              <a:t> газовую постоянную, значение которой необходимо было измерять для каждого газа, то Менделеев нашел коэффициент пропорциональности того, чего он назвал универсальной газовой постоянной.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3554" name="Picture 2" descr="http://smartnews.ru/storage/c/2013/10/16/1381931100_178932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653136"/>
            <a:ext cx="4581550" cy="2006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all" dirty="0" smtClean="0"/>
              <a:t/>
            </a:r>
            <a:br>
              <a:rPr lang="ru-RU" cap="all" dirty="0" smtClean="0"/>
            </a:br>
            <a:r>
              <a:rPr lang="ru-RU" cap="all" dirty="0" smtClean="0"/>
              <a:t>СОЗДАНИЕ ПЕРИОДИЧЕСКОЙ ТАБЛИЦЫ ХИМИЧЕСКИХ ЭЛЕМЕНТОВ</a:t>
            </a:r>
            <a:br>
              <a:rPr lang="ru-RU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4896544" cy="5085184"/>
          </a:xfrm>
        </p:spPr>
        <p:txBody>
          <a:bodyPr>
            <a:normAutofit fontScale="70000" lnSpcReduction="20000"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dirty="0" smtClean="0"/>
              <a:t>Одним </a:t>
            </a:r>
            <a:r>
              <a:rPr lang="ru-RU" dirty="0"/>
              <a:t>из главных достижений Дмитрия Ивановича Менделеева было создание периодической таблицы химических элементов. Эта таблица – классификация химических элементов, устанавливающая зависимость различных свойств элементов от заряда атомного ядра. Таблица – это графическое выражение периодического закона, который установил сам Менделеев. Также известно, что периодическая таблица, разработанная Менделеевым больше в рамках химии, явилась готовой систематизацией типов атомов для новых разделов физики.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5602" name="Picture 2" descr="http://smartnews.ru/storage/c/2013/10/16/1381930388_776012_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132856"/>
            <a:ext cx="403244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all" dirty="0" smtClean="0"/>
              <a:t/>
            </a:r>
            <a:br>
              <a:rPr lang="ru-RU" cap="all" dirty="0" smtClean="0"/>
            </a:br>
            <a:r>
              <a:rPr lang="ru-RU" cap="all" dirty="0" smtClean="0"/>
              <a:t>ОТКРЫТИЕ ГЛАВНОЙ ПАЛАТЫ МЕР И ВЕСОВ</a:t>
            </a:r>
            <a:br>
              <a:rPr lang="ru-RU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772816"/>
            <a:ext cx="5400600" cy="5904656"/>
          </a:xfrm>
        </p:spPr>
        <p:txBody>
          <a:bodyPr>
            <a:normAutofit fontScale="77500" lnSpcReduction="2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dirty="0" smtClean="0"/>
              <a:t>Главная </a:t>
            </a:r>
            <a:r>
              <a:rPr lang="ru-RU" dirty="0"/>
              <a:t>палата мер и весов была учреждена в 1893 году в Санкт-Петербурге по инициативе Дмитрия Менделеева. Главная палата мер и весов являлась центральным учреждением Министерства финансов и заведовала поверочной частью в Российской империи и подчиненным отделу торговли. Задачей этой Палаты, которую открыл Менделеев, было «сохранение единообразия, верности и взаимного соответствия мер и весов», как говорилось в Положении о мерах на 1899 год. Ныне Главная палата мер и весов – это Всероссийский научно-исследовательский институт метрологии имени Д.И. Менделеева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6626" name="Picture 2" descr="http://www.vniim.ru/images/palat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3168352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Развитие </a:t>
            </a:r>
            <a:r>
              <a:rPr lang="ru-RU" dirty="0"/>
              <a:t>научных и технических идей Д.И.Менделеева.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352928" cy="2880320"/>
          </a:xfrm>
        </p:spPr>
        <p:txBody>
          <a:bodyPr>
            <a:normAutofit fontScale="77500" lnSpcReduction="20000"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dirty="0" smtClean="0"/>
              <a:t>.</a:t>
            </a:r>
            <a:endParaRPr lang="ru-RU" dirty="0"/>
          </a:p>
          <a:p>
            <a:pPr marL="0" algn="ctr">
              <a:spcBef>
                <a:spcPts val="0"/>
              </a:spcBef>
              <a:buNone/>
            </a:pPr>
            <a:r>
              <a:rPr lang="ru-RU" dirty="0" smtClean="0"/>
              <a:t>В 1907 году </a:t>
            </a:r>
            <a:r>
              <a:rPr lang="ru-RU" dirty="0" err="1" smtClean="0"/>
              <a:t>Д.И.Менделева</a:t>
            </a:r>
            <a:r>
              <a:rPr lang="ru-RU" dirty="0" smtClean="0"/>
              <a:t> не стало. Огромная толпа проводила его в последний путь. Впереди несли огромную периодическую таблицу химических элементов. Научные и технические идеи Д.И.Менделеева развиваются и притворяются в многочисленных трудах советских и зарубежных учёных.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9938" name="Picture 2" descr="http://vmireinteresnogo.com/wp-content/uploads/2014/12/dmitry-mendele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933056"/>
            <a:ext cx="6480720" cy="2693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589640" cy="511256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Биография Дмитрия Менделеева </a:t>
            </a:r>
          </a:p>
          <a:p>
            <a:r>
              <a:rPr lang="ru-RU" dirty="0" smtClean="0"/>
              <a:t>Родители</a:t>
            </a:r>
          </a:p>
          <a:p>
            <a:r>
              <a:rPr lang="ru-RU" dirty="0" smtClean="0"/>
              <a:t>Студенческие годы</a:t>
            </a:r>
          </a:p>
          <a:p>
            <a:r>
              <a:rPr lang="ru-RU" dirty="0" smtClean="0"/>
              <a:t>В расцвете творческих сил</a:t>
            </a:r>
          </a:p>
          <a:p>
            <a:r>
              <a:rPr lang="ru-RU" dirty="0" smtClean="0"/>
              <a:t>Пять главных достижений Дмитрия Менделеева</a:t>
            </a:r>
          </a:p>
          <a:p>
            <a:r>
              <a:rPr lang="ru-RU" dirty="0" smtClean="0"/>
              <a:t>Создание управляемого аэростата </a:t>
            </a:r>
          </a:p>
          <a:p>
            <a:r>
              <a:rPr lang="ru-RU" dirty="0" smtClean="0"/>
              <a:t>Открытие критической температуры</a:t>
            </a:r>
          </a:p>
          <a:p>
            <a:r>
              <a:rPr lang="ru-RU" dirty="0" smtClean="0"/>
              <a:t>Открытие общего уравнения состояния идеального газа</a:t>
            </a:r>
          </a:p>
          <a:p>
            <a:r>
              <a:rPr lang="ru-RU" dirty="0" smtClean="0"/>
              <a:t>Создание периодической таблицы химических элементов </a:t>
            </a:r>
          </a:p>
          <a:p>
            <a:r>
              <a:rPr lang="ru-RU" dirty="0" smtClean="0"/>
              <a:t>Открытие главной палаты мер и весов </a:t>
            </a:r>
          </a:p>
          <a:p>
            <a:r>
              <a:rPr lang="ru-RU" dirty="0" smtClean="0"/>
              <a:t>Развитие научных и технических идей Д.И.Менделеева.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eople.su/images/aboutbio/item_39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628800"/>
            <a:ext cx="3276652" cy="48245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Биография Дмитрия Менделеева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28775"/>
            <a:ext cx="5184775" cy="5445125"/>
          </a:xfrm>
        </p:spPr>
        <p:txBody>
          <a:bodyPr>
            <a:normAutofit fontScale="62500" lnSpcReduction="2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3400" dirty="0" smtClean="0">
                <a:cs typeface="Arial" pitchFamily="34" charset="0"/>
              </a:rPr>
              <a:t>Дмитрий </a:t>
            </a:r>
            <a:r>
              <a:rPr lang="ru-RU" sz="3400" dirty="0">
                <a:cs typeface="Arial" pitchFamily="34" charset="0"/>
              </a:rPr>
              <a:t>Иванович Менделеев (1834 — 1907) – русский ученый, химик.</a:t>
            </a:r>
          </a:p>
          <a:p>
            <a:pPr marL="0">
              <a:spcBef>
                <a:spcPts val="0"/>
              </a:spcBef>
              <a:buNone/>
            </a:pPr>
            <a:r>
              <a:rPr lang="ru-RU" sz="3400" dirty="0">
                <a:cs typeface="Arial" pitchFamily="34" charset="0"/>
              </a:rPr>
              <a:t>Родился недалеко от Тобольска в селе Верхние </a:t>
            </a:r>
            <a:r>
              <a:rPr lang="ru-RU" sz="3400" dirty="0" err="1">
                <a:cs typeface="Arial" pitchFamily="34" charset="0"/>
              </a:rPr>
              <a:t>Аремзяны</a:t>
            </a:r>
            <a:r>
              <a:rPr lang="ru-RU" sz="3400" dirty="0">
                <a:cs typeface="Arial" pitchFamily="34" charset="0"/>
              </a:rPr>
              <a:t>.</a:t>
            </a:r>
          </a:p>
          <a:p>
            <a:pPr marL="0">
              <a:spcBef>
                <a:spcPts val="0"/>
              </a:spcBef>
              <a:buNone/>
            </a:pPr>
            <a:r>
              <a:rPr lang="ru-RU" sz="3400" dirty="0">
                <a:cs typeface="Arial" pitchFamily="34" charset="0"/>
              </a:rPr>
              <a:t>Обучение в своей биографии Дмитрий Менделеев проходил вначале в </a:t>
            </a:r>
            <a:r>
              <a:rPr lang="ru-RU" sz="3400" dirty="0" err="1">
                <a:cs typeface="Arial" pitchFamily="34" charset="0"/>
              </a:rPr>
              <a:t>тобольской</a:t>
            </a:r>
            <a:r>
              <a:rPr lang="ru-RU" sz="3400" dirty="0">
                <a:cs typeface="Arial" pitchFamily="34" charset="0"/>
              </a:rPr>
              <a:t> гимназии. Затем в жизни Менделеева с успехом, золотой медалью был закончен педагогический институт Петербурга (физико-математический факультет).</a:t>
            </a:r>
          </a:p>
          <a:p>
            <a:pPr marL="0">
              <a:spcBef>
                <a:spcPts val="0"/>
              </a:spcBef>
              <a:buNone/>
            </a:pPr>
            <a:r>
              <a:rPr lang="ru-RU" sz="3400" dirty="0">
                <a:cs typeface="Arial" pitchFamily="34" charset="0"/>
              </a:rPr>
              <a:t>С 1855 по 1890 год преподавал (в гимназиях в Симферополе, Одессе, университете Петербурга). С 1892 года деятельность Менделеева связана с метрологией, под его инициативой была сформирована Палата мер и весов.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069848"/>
          </a:xfrm>
        </p:spPr>
        <p:txBody>
          <a:bodyPr/>
          <a:lstStyle/>
          <a:p>
            <a:pPr algn="ctr"/>
            <a:r>
              <a:rPr lang="ru-RU" dirty="0" smtClean="0"/>
              <a:t>Родители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773238"/>
            <a:ext cx="5508625" cy="5937250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3200" dirty="0">
                <a:cs typeface="Arial" pitchFamily="34" charset="0"/>
              </a:rPr>
              <a:t>Мать – Мария Дмитриевна Менделеева (урожденная Корнильева), отец которой был не только владельцем первых в Сибири бумажной и хрустальной фабрик, но и одной из лучших библиотек.</a:t>
            </a:r>
          </a:p>
        </p:txBody>
      </p:sp>
      <p:pic>
        <p:nvPicPr>
          <p:cNvPr id="1026" name="Picture 2" descr="https://upload.wikimedia.org/wikipedia/commons/thumb/0/0f/MendeleevaMD.jpg/200px-MendeleevaM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700808"/>
            <a:ext cx="3096344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73550" y="1341438"/>
            <a:ext cx="4870450" cy="6048375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dirty="0"/>
              <a:t>Отец – Иван Павлович Менделеев, в 1807 году закончил Главный педагогический институт в г. Петербурге и был направлен в Тобольск преподавателем философии, </a:t>
            </a:r>
            <a:r>
              <a:rPr lang="ru-RU" dirty="0" smtClean="0"/>
              <a:t>политэкономии </a:t>
            </a:r>
            <a:r>
              <a:rPr lang="ru-RU" dirty="0"/>
              <a:t>и изящных искусств.</a:t>
            </a:r>
          </a:p>
        </p:txBody>
      </p:sp>
      <p:pic>
        <p:nvPicPr>
          <p:cNvPr id="19458" name="Picture 2" descr="http://www.famhist.ru/famhist/mendeleev/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3508229" cy="4941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04813"/>
            <a:ext cx="8229600" cy="4525962"/>
          </a:xfrm>
        </p:spPr>
        <p:txBody>
          <a:bodyPr/>
          <a:lstStyle/>
          <a:p>
            <a:pPr>
              <a:buNone/>
            </a:pPr>
            <a:r>
              <a:rPr lang="ru-RU" dirty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   18 </a:t>
            </a:r>
            <a:r>
              <a:rPr lang="ru-RU" dirty="0"/>
              <a:t>июля 1849 году Д.И.Менделеев окончил </a:t>
            </a:r>
            <a:r>
              <a:rPr lang="ru-RU" dirty="0" smtClean="0"/>
              <a:t>    </a:t>
            </a:r>
            <a:r>
              <a:rPr lang="ru-RU" dirty="0" err="1" smtClean="0"/>
              <a:t>Тобольскую</a:t>
            </a:r>
            <a:r>
              <a:rPr lang="ru-RU" dirty="0" smtClean="0"/>
              <a:t> </a:t>
            </a:r>
            <a:r>
              <a:rPr lang="ru-RU" dirty="0"/>
              <a:t>гимназию.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 descr="http://chron.eduhmao.ru/img_1_14_1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5987953" cy="4123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Студенческие годы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5040560" cy="4896544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1800" dirty="0"/>
              <a:t>В 1850 г. Д.И. Менделеев вместе с матерью приехал в Петербург, где поступил в Главный педагогический институт на отделение естественных наук </a:t>
            </a:r>
            <a:r>
              <a:rPr lang="ru-RU" sz="1800" dirty="0" smtClean="0"/>
              <a:t>физико-математического. В </a:t>
            </a:r>
            <a:r>
              <a:rPr lang="ru-RU" sz="1800" dirty="0"/>
              <a:t>студенческие годы Д.И. Менделеев серьезно занимался минералогией, зоологией, ботаникой, им была написана студенческая диссертация "Опыт исследования о грызунах Петербургской губернии</a:t>
            </a:r>
            <a:r>
              <a:rPr lang="ru-RU" sz="1800" dirty="0" smtClean="0"/>
              <a:t>".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dirty="0" smtClean="0"/>
              <a:t>В </a:t>
            </a:r>
            <a:r>
              <a:rPr lang="ru-RU" sz="1800" dirty="0"/>
              <a:t>1855 г. он окончил институт с золотой медалью и был направлен учителем в Симферопольскую гимназию. В Симферополе, а затем в Одессе одновременно с преподаванием Д.И. Менделеев продолжал заниматься научной работой, результатом которой явился следующий научный труд – «Удельные объемы». </a:t>
            </a:r>
          </a:p>
        </p:txBody>
      </p:sp>
      <p:pic>
        <p:nvPicPr>
          <p:cNvPr id="18434" name="Picture 2" descr="https://media.izi.travel/cdaf7d6e-fdd6-4f3a-9fb5-4295aa369648/e6e65b59-6984-4c10-9fcc-52b5777822f0_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772816"/>
            <a:ext cx="3168351" cy="4558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В расцвете творческих сил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1628800"/>
            <a:ext cx="5868144" cy="5040560"/>
          </a:xfrm>
        </p:spPr>
        <p:txBody>
          <a:bodyPr>
            <a:normAutofit lnSpcReduction="1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dirty="0" smtClean="0"/>
              <a:t>В </a:t>
            </a:r>
            <a:r>
              <a:rPr lang="ru-RU" dirty="0"/>
              <a:t>1861 году профессор А.А.Воскресенский рекомендует Д.И.Менделеева на свое место на кафедре химии в Инженерной академии. </a:t>
            </a:r>
            <a:r>
              <a:rPr lang="ru-RU" dirty="0" smtClean="0"/>
              <a:t> </a:t>
            </a:r>
            <a:r>
              <a:rPr lang="ru-RU" dirty="0"/>
              <a:t>Первым блестящим результатом трудов Д.И.Менделеева стал учебник «Органическая химия». «…Его превосходный по ясности и простоте учебник не имел себе подобного в европейской литературе» (К.А.Тимирязев).</a:t>
            </a:r>
          </a:p>
          <a:p>
            <a:endParaRPr lang="ru-RU" dirty="0"/>
          </a:p>
        </p:txBody>
      </p:sp>
      <p:pic>
        <p:nvPicPr>
          <p:cNvPr id="21506" name="Picture 2" descr="http://markimira.ru/upload/iblock/9f0/9f0157628c56df760d9c40f2eb27db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2711821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373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Пять </a:t>
            </a:r>
            <a:r>
              <a:rPr lang="ru-RU" dirty="0"/>
              <a:t>главных достижений Дмитрия Менделеева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4608512" cy="4869160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000" dirty="0"/>
              <a:t>19 октября 1875 года в докладе на заседании физического общества при Петербургском университете Дмитрий Менделеев выдвинул идею аэростата с герметичной гондолой для исследования высотных слоёв атмосферы. Дмитрий Менделеев был фантастически эрудированным человеком и учёным, исследователем во многих науках. За свою жизнь Менделеев сделал немало великих открытий.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20482" name="Picture 2" descr="http://smartnews.ru/storage/c/2013/10/16/1381930725_239258_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988840"/>
            <a:ext cx="3779912" cy="4517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101</TotalTime>
  <Words>471</Words>
  <Application>Microsoft Office PowerPoint</Application>
  <PresentationFormat>Экран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Жизнь и деятельность  Дмитрия Ивановича Менделеева </vt:lpstr>
      <vt:lpstr>Содержание</vt:lpstr>
      <vt:lpstr>Биография Дмитрия Менделеева </vt:lpstr>
      <vt:lpstr>Родители</vt:lpstr>
      <vt:lpstr>Презентация PowerPoint</vt:lpstr>
      <vt:lpstr>Презентация PowerPoint</vt:lpstr>
      <vt:lpstr>Студенческие годы</vt:lpstr>
      <vt:lpstr>В расцвете творческих сил </vt:lpstr>
      <vt:lpstr> Пять главных достижений Дмитрия Менделеева </vt:lpstr>
      <vt:lpstr> СОЗДАНИЕ УПРАВЛЯЕМОГО АЭРОСТАТА </vt:lpstr>
      <vt:lpstr> ОТКРЫТИЕ КРИТИЧЕСКОЙ ТЕМПЕРАТУРЫ </vt:lpstr>
      <vt:lpstr> ОТКРЫТИЕ ОБЩЕГО УРАВНЕНИЯ СОСТОЯНИЯ ИДЕАЛЬНОГО ГАЗА </vt:lpstr>
      <vt:lpstr> СОЗДАНИЕ ПЕРИОДИЧЕСКОЙ ТАБЛИЦЫ ХИМИЧЕСКИХ ЭЛЕМЕНТОВ </vt:lpstr>
      <vt:lpstr> ОТКРЫТИЕ ГЛАВНОЙ ПАЛАТЫ МЕР И ВЕСОВ </vt:lpstr>
      <vt:lpstr> Развитие научных и технических идей Д.И.Менделеева.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деятельность  Дмитрия Ивановича Менделеева</dc:title>
  <dc:creator>Olesya</dc:creator>
  <cp:lastModifiedBy>user</cp:lastModifiedBy>
  <cp:revision>11</cp:revision>
  <dcterms:created xsi:type="dcterms:W3CDTF">2016-05-12T17:16:16Z</dcterms:created>
  <dcterms:modified xsi:type="dcterms:W3CDTF">2016-06-14T20:00:20Z</dcterms:modified>
</cp:coreProperties>
</file>