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9" r:id="rId3"/>
    <p:sldId id="260" r:id="rId4"/>
    <p:sldId id="258" r:id="rId5"/>
    <p:sldId id="261" r:id="rId6"/>
    <p:sldId id="270" r:id="rId7"/>
    <p:sldId id="262" r:id="rId8"/>
    <p:sldId id="263" r:id="rId9"/>
    <p:sldId id="265" r:id="rId10"/>
    <p:sldId id="264" r:id="rId11"/>
    <p:sldId id="269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115963-2433-4D51-957A-97265B8E1607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0A98B97A-2A51-4BCE-844F-D960EB6FEE51}">
      <dgm:prSet phldrT="[Текст]" custT="1"/>
      <dgm:spPr/>
      <dgm:t>
        <a:bodyPr/>
        <a:lstStyle/>
        <a:p>
          <a:r>
            <a:rPr lang="ru-RU" sz="4400" dirty="0" smtClean="0"/>
            <a:t>речь</a:t>
          </a:r>
          <a:endParaRPr lang="ru-RU" sz="4400" dirty="0"/>
        </a:p>
      </dgm:t>
    </dgm:pt>
    <dgm:pt modelId="{3A6FB470-E28D-4779-8048-9C1067C62792}" type="parTrans" cxnId="{8069CF19-64EB-4754-AC95-F35CA465D717}">
      <dgm:prSet/>
      <dgm:spPr/>
      <dgm:t>
        <a:bodyPr/>
        <a:lstStyle/>
        <a:p>
          <a:endParaRPr lang="ru-RU"/>
        </a:p>
      </dgm:t>
    </dgm:pt>
    <dgm:pt modelId="{5B90A658-E193-4C35-9442-8D2D07F5320C}" type="sibTrans" cxnId="{8069CF19-64EB-4754-AC95-F35CA465D717}">
      <dgm:prSet/>
      <dgm:spPr/>
      <dgm:t>
        <a:bodyPr/>
        <a:lstStyle/>
        <a:p>
          <a:endParaRPr lang="ru-RU"/>
        </a:p>
      </dgm:t>
    </dgm:pt>
    <dgm:pt modelId="{6870DB86-5A6D-4D3D-A0CC-49FE5D20C6AB}">
      <dgm:prSet phldrT="[Текст]" custT="1"/>
      <dgm:spPr/>
      <dgm:t>
        <a:bodyPr/>
        <a:lstStyle/>
        <a:p>
          <a:r>
            <a:rPr lang="ru-RU" sz="4400" dirty="0" smtClean="0"/>
            <a:t>движения</a:t>
          </a:r>
          <a:endParaRPr lang="ru-RU" sz="4400" dirty="0"/>
        </a:p>
      </dgm:t>
    </dgm:pt>
    <dgm:pt modelId="{2C8661D6-AE61-4479-9669-1FED691C263C}" type="parTrans" cxnId="{EF205ABE-A495-4626-88BB-0971C211E1EC}">
      <dgm:prSet/>
      <dgm:spPr/>
      <dgm:t>
        <a:bodyPr/>
        <a:lstStyle/>
        <a:p>
          <a:endParaRPr lang="ru-RU"/>
        </a:p>
      </dgm:t>
    </dgm:pt>
    <dgm:pt modelId="{897CB336-D1C2-4495-B87D-27E70D48ACEE}" type="sibTrans" cxnId="{EF205ABE-A495-4626-88BB-0971C211E1EC}">
      <dgm:prSet/>
      <dgm:spPr/>
      <dgm:t>
        <a:bodyPr/>
        <a:lstStyle/>
        <a:p>
          <a:endParaRPr lang="ru-RU"/>
        </a:p>
      </dgm:t>
    </dgm:pt>
    <dgm:pt modelId="{2C5C7DD2-31F8-417D-B26F-5FA3F1E955F4}">
      <dgm:prSet phldrT="[Текст]" custT="1"/>
      <dgm:spPr/>
      <dgm:t>
        <a:bodyPr/>
        <a:lstStyle/>
        <a:p>
          <a:r>
            <a:rPr lang="ru-RU" sz="4400" dirty="0" smtClean="0"/>
            <a:t>эмоции</a:t>
          </a:r>
          <a:endParaRPr lang="ru-RU" sz="4400" dirty="0"/>
        </a:p>
      </dgm:t>
    </dgm:pt>
    <dgm:pt modelId="{F58FDD58-804D-464A-967A-826F9E81D870}" type="parTrans" cxnId="{4C9C758D-99BB-4224-89F7-8ACBE9D1019D}">
      <dgm:prSet/>
      <dgm:spPr/>
      <dgm:t>
        <a:bodyPr/>
        <a:lstStyle/>
        <a:p>
          <a:endParaRPr lang="ru-RU"/>
        </a:p>
      </dgm:t>
    </dgm:pt>
    <dgm:pt modelId="{C4B94EB8-4FF0-4280-8228-69662D48839D}" type="sibTrans" cxnId="{4C9C758D-99BB-4224-89F7-8ACBE9D1019D}">
      <dgm:prSet/>
      <dgm:spPr/>
      <dgm:t>
        <a:bodyPr/>
        <a:lstStyle/>
        <a:p>
          <a:endParaRPr lang="ru-RU"/>
        </a:p>
      </dgm:t>
    </dgm:pt>
    <dgm:pt modelId="{EB03EA4F-1AF3-4B25-B910-5E99AA2AFF8D}" type="pres">
      <dgm:prSet presAssocID="{10115963-2433-4D51-957A-97265B8E1607}" presName="Name0" presStyleCnt="0">
        <dgm:presLayoutVars>
          <dgm:dir/>
          <dgm:animLvl val="lvl"/>
          <dgm:resizeHandles val="exact"/>
        </dgm:presLayoutVars>
      </dgm:prSet>
      <dgm:spPr/>
    </dgm:pt>
    <dgm:pt modelId="{22EABDFF-1F31-4910-8F69-5D82C09F5488}" type="pres">
      <dgm:prSet presAssocID="{0A98B97A-2A51-4BCE-844F-D960EB6FEE51}" presName="Name8" presStyleCnt="0"/>
      <dgm:spPr/>
    </dgm:pt>
    <dgm:pt modelId="{50D30C65-1729-40C4-930D-3181280B503B}" type="pres">
      <dgm:prSet presAssocID="{0A98B97A-2A51-4BCE-844F-D960EB6FEE51}" presName="level" presStyleLbl="node1" presStyleIdx="0" presStyleCnt="3" custLinFactNeighborX="242" custLinFactNeighborY="-177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BB61DB-990E-4457-AD94-D0C6FFE01994}" type="pres">
      <dgm:prSet presAssocID="{0A98B97A-2A51-4BCE-844F-D960EB6FEE5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22C1F7-36D9-435E-86CF-FC0D764B6AC3}" type="pres">
      <dgm:prSet presAssocID="{6870DB86-5A6D-4D3D-A0CC-49FE5D20C6AB}" presName="Name8" presStyleCnt="0"/>
      <dgm:spPr/>
    </dgm:pt>
    <dgm:pt modelId="{B65429BB-CF72-4CAC-9C0E-CA5D242B1367}" type="pres">
      <dgm:prSet presAssocID="{6870DB86-5A6D-4D3D-A0CC-49FE5D20C6AB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87D515-224B-41FF-956C-CD8FBF540314}" type="pres">
      <dgm:prSet presAssocID="{6870DB86-5A6D-4D3D-A0CC-49FE5D20C6A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49EBA5-F7EC-42DA-8294-D893FE0B67E5}" type="pres">
      <dgm:prSet presAssocID="{2C5C7DD2-31F8-417D-B26F-5FA3F1E955F4}" presName="Name8" presStyleCnt="0"/>
      <dgm:spPr/>
    </dgm:pt>
    <dgm:pt modelId="{DCFF1051-B5CE-45BD-B100-291AFD0B0886}" type="pres">
      <dgm:prSet presAssocID="{2C5C7DD2-31F8-417D-B26F-5FA3F1E955F4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AA9BDC-0D73-4712-82E1-37524E10465E}" type="pres">
      <dgm:prSet presAssocID="{2C5C7DD2-31F8-417D-B26F-5FA3F1E955F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65A979-8938-42E9-AF09-01E61965824A}" type="presOf" srcId="{0A98B97A-2A51-4BCE-844F-D960EB6FEE51}" destId="{AFBB61DB-990E-4457-AD94-D0C6FFE01994}" srcOrd="1" destOrd="0" presId="urn:microsoft.com/office/officeart/2005/8/layout/pyramid1"/>
    <dgm:cxn modelId="{59CBCC8A-0F35-4D3F-B5ED-276F1A2C0EAE}" type="presOf" srcId="{6870DB86-5A6D-4D3D-A0CC-49FE5D20C6AB}" destId="{EB87D515-224B-41FF-956C-CD8FBF540314}" srcOrd="1" destOrd="0" presId="urn:microsoft.com/office/officeart/2005/8/layout/pyramid1"/>
    <dgm:cxn modelId="{4C9C758D-99BB-4224-89F7-8ACBE9D1019D}" srcId="{10115963-2433-4D51-957A-97265B8E1607}" destId="{2C5C7DD2-31F8-417D-B26F-5FA3F1E955F4}" srcOrd="2" destOrd="0" parTransId="{F58FDD58-804D-464A-967A-826F9E81D870}" sibTransId="{C4B94EB8-4FF0-4280-8228-69662D48839D}"/>
    <dgm:cxn modelId="{91C413D0-1968-4768-9974-A98EEE795CCD}" type="presOf" srcId="{10115963-2433-4D51-957A-97265B8E1607}" destId="{EB03EA4F-1AF3-4B25-B910-5E99AA2AFF8D}" srcOrd="0" destOrd="0" presId="urn:microsoft.com/office/officeart/2005/8/layout/pyramid1"/>
    <dgm:cxn modelId="{F8EA2369-17B0-4947-9C0E-90E286D5250E}" type="presOf" srcId="{0A98B97A-2A51-4BCE-844F-D960EB6FEE51}" destId="{50D30C65-1729-40C4-930D-3181280B503B}" srcOrd="0" destOrd="0" presId="urn:microsoft.com/office/officeart/2005/8/layout/pyramid1"/>
    <dgm:cxn modelId="{9E222A73-99AE-424C-9F9C-639A3CAA1674}" type="presOf" srcId="{6870DB86-5A6D-4D3D-A0CC-49FE5D20C6AB}" destId="{B65429BB-CF72-4CAC-9C0E-CA5D242B1367}" srcOrd="0" destOrd="0" presId="urn:microsoft.com/office/officeart/2005/8/layout/pyramid1"/>
    <dgm:cxn modelId="{1D348DCC-7BB9-4468-A5EC-080AB3C0E8E5}" type="presOf" srcId="{2C5C7DD2-31F8-417D-B26F-5FA3F1E955F4}" destId="{DCFF1051-B5CE-45BD-B100-291AFD0B0886}" srcOrd="0" destOrd="0" presId="urn:microsoft.com/office/officeart/2005/8/layout/pyramid1"/>
    <dgm:cxn modelId="{EF205ABE-A495-4626-88BB-0971C211E1EC}" srcId="{10115963-2433-4D51-957A-97265B8E1607}" destId="{6870DB86-5A6D-4D3D-A0CC-49FE5D20C6AB}" srcOrd="1" destOrd="0" parTransId="{2C8661D6-AE61-4479-9669-1FED691C263C}" sibTransId="{897CB336-D1C2-4495-B87D-27E70D48ACEE}"/>
    <dgm:cxn modelId="{5566BB28-3F18-41BE-A6F0-D535CFA976AC}" type="presOf" srcId="{2C5C7DD2-31F8-417D-B26F-5FA3F1E955F4}" destId="{56AA9BDC-0D73-4712-82E1-37524E10465E}" srcOrd="1" destOrd="0" presId="urn:microsoft.com/office/officeart/2005/8/layout/pyramid1"/>
    <dgm:cxn modelId="{8069CF19-64EB-4754-AC95-F35CA465D717}" srcId="{10115963-2433-4D51-957A-97265B8E1607}" destId="{0A98B97A-2A51-4BCE-844F-D960EB6FEE51}" srcOrd="0" destOrd="0" parTransId="{3A6FB470-E28D-4779-8048-9C1067C62792}" sibTransId="{5B90A658-E193-4C35-9442-8D2D07F5320C}"/>
    <dgm:cxn modelId="{1DCA79D7-70F3-4314-9552-803C7EC7F74B}" type="presParOf" srcId="{EB03EA4F-1AF3-4B25-B910-5E99AA2AFF8D}" destId="{22EABDFF-1F31-4910-8F69-5D82C09F5488}" srcOrd="0" destOrd="0" presId="urn:microsoft.com/office/officeart/2005/8/layout/pyramid1"/>
    <dgm:cxn modelId="{41970AAB-6D2C-4CC1-B49A-467B4D76AD3C}" type="presParOf" srcId="{22EABDFF-1F31-4910-8F69-5D82C09F5488}" destId="{50D30C65-1729-40C4-930D-3181280B503B}" srcOrd="0" destOrd="0" presId="urn:microsoft.com/office/officeart/2005/8/layout/pyramid1"/>
    <dgm:cxn modelId="{33E6C6BD-FE62-4E29-A61A-61C440B2B1E7}" type="presParOf" srcId="{22EABDFF-1F31-4910-8F69-5D82C09F5488}" destId="{AFBB61DB-990E-4457-AD94-D0C6FFE01994}" srcOrd="1" destOrd="0" presId="urn:microsoft.com/office/officeart/2005/8/layout/pyramid1"/>
    <dgm:cxn modelId="{B2167EB5-D3B9-490F-900D-604F93221E75}" type="presParOf" srcId="{EB03EA4F-1AF3-4B25-B910-5E99AA2AFF8D}" destId="{3522C1F7-36D9-435E-86CF-FC0D764B6AC3}" srcOrd="1" destOrd="0" presId="urn:microsoft.com/office/officeart/2005/8/layout/pyramid1"/>
    <dgm:cxn modelId="{64C202DB-CE94-490F-B539-447DFCB03F05}" type="presParOf" srcId="{3522C1F7-36D9-435E-86CF-FC0D764B6AC3}" destId="{B65429BB-CF72-4CAC-9C0E-CA5D242B1367}" srcOrd="0" destOrd="0" presId="urn:microsoft.com/office/officeart/2005/8/layout/pyramid1"/>
    <dgm:cxn modelId="{13219561-E6D2-434A-90BE-5920F2DC2780}" type="presParOf" srcId="{3522C1F7-36D9-435E-86CF-FC0D764B6AC3}" destId="{EB87D515-224B-41FF-956C-CD8FBF540314}" srcOrd="1" destOrd="0" presId="urn:microsoft.com/office/officeart/2005/8/layout/pyramid1"/>
    <dgm:cxn modelId="{EB334BB3-D81E-4D5F-917F-58CF558E932F}" type="presParOf" srcId="{EB03EA4F-1AF3-4B25-B910-5E99AA2AFF8D}" destId="{1649EBA5-F7EC-42DA-8294-D893FE0B67E5}" srcOrd="2" destOrd="0" presId="urn:microsoft.com/office/officeart/2005/8/layout/pyramid1"/>
    <dgm:cxn modelId="{AC24C737-36C4-47DD-90CB-6F7DEB93D8A9}" type="presParOf" srcId="{1649EBA5-F7EC-42DA-8294-D893FE0B67E5}" destId="{DCFF1051-B5CE-45BD-B100-291AFD0B0886}" srcOrd="0" destOrd="0" presId="urn:microsoft.com/office/officeart/2005/8/layout/pyramid1"/>
    <dgm:cxn modelId="{9AB2ABDA-F361-4160-BE77-941FEE8D6D23}" type="presParOf" srcId="{1649EBA5-F7EC-42DA-8294-D893FE0B67E5}" destId="{56AA9BDC-0D73-4712-82E1-37524E10465E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7B4D80-EBAE-42F2-BE6D-C4D9721C37CC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26663F1-E97D-4043-B2A8-790FAF2DB231}">
      <dgm:prSet phldrT="[Текст]"/>
      <dgm:spPr/>
      <dgm:t>
        <a:bodyPr/>
        <a:lstStyle/>
        <a:p>
          <a:r>
            <a:rPr lang="ru-RU" dirty="0" smtClean="0"/>
            <a:t>эмоциональное восприятие звука</a:t>
          </a:r>
          <a:endParaRPr lang="ru-RU" dirty="0"/>
        </a:p>
      </dgm:t>
    </dgm:pt>
    <dgm:pt modelId="{081F3E21-8818-4ED4-AF82-F66F1DE5140F}" type="parTrans" cxnId="{7D669E5B-1AD2-40FA-A7FE-E87138676CC6}">
      <dgm:prSet/>
      <dgm:spPr/>
      <dgm:t>
        <a:bodyPr/>
        <a:lstStyle/>
        <a:p>
          <a:endParaRPr lang="ru-RU"/>
        </a:p>
      </dgm:t>
    </dgm:pt>
    <dgm:pt modelId="{6EEBEC54-2791-42A9-ABC3-CC848885E657}" type="sibTrans" cxnId="{7D669E5B-1AD2-40FA-A7FE-E87138676CC6}">
      <dgm:prSet/>
      <dgm:spPr/>
      <dgm:t>
        <a:bodyPr/>
        <a:lstStyle/>
        <a:p>
          <a:endParaRPr lang="ru-RU"/>
        </a:p>
      </dgm:t>
    </dgm:pt>
    <dgm:pt modelId="{18533369-7464-4264-AC6D-1E575FDA0EEF}">
      <dgm:prSet phldrT="[Текст]"/>
      <dgm:spPr/>
      <dgm:t>
        <a:bodyPr/>
        <a:lstStyle/>
        <a:p>
          <a:r>
            <a:rPr lang="ru-RU" dirty="0" smtClean="0"/>
            <a:t>зрительное восприятие, воображение, память</a:t>
          </a:r>
          <a:endParaRPr lang="ru-RU" dirty="0"/>
        </a:p>
      </dgm:t>
    </dgm:pt>
    <dgm:pt modelId="{A2E4C931-A5EB-4514-985D-0A3B61711CC2}" type="parTrans" cxnId="{36BEC336-AB1A-4ACC-97B5-2448F41F3668}">
      <dgm:prSet/>
      <dgm:spPr/>
      <dgm:t>
        <a:bodyPr/>
        <a:lstStyle/>
        <a:p>
          <a:endParaRPr lang="ru-RU"/>
        </a:p>
      </dgm:t>
    </dgm:pt>
    <dgm:pt modelId="{3CBA5E8A-43D6-4AFB-953F-FFB971C2B78B}" type="sibTrans" cxnId="{36BEC336-AB1A-4ACC-97B5-2448F41F3668}">
      <dgm:prSet/>
      <dgm:spPr/>
      <dgm:t>
        <a:bodyPr/>
        <a:lstStyle/>
        <a:p>
          <a:endParaRPr lang="ru-RU"/>
        </a:p>
      </dgm:t>
    </dgm:pt>
    <dgm:pt modelId="{8D9FAF37-165A-4E56-AADD-B94B195487BE}">
      <dgm:prSet phldrT="[Текст]"/>
      <dgm:spPr/>
      <dgm:t>
        <a:bodyPr/>
        <a:lstStyle/>
        <a:p>
          <a:r>
            <a:rPr lang="ru-RU" dirty="0" smtClean="0"/>
            <a:t>фонематическое восприятие</a:t>
          </a:r>
          <a:endParaRPr lang="ru-RU" dirty="0"/>
        </a:p>
      </dgm:t>
    </dgm:pt>
    <dgm:pt modelId="{A0215309-46C7-4EAA-B5CD-D01E88C3F35A}" type="parTrans" cxnId="{9818F178-1239-44AB-9511-6BA1F2C7B23D}">
      <dgm:prSet/>
      <dgm:spPr/>
      <dgm:t>
        <a:bodyPr/>
        <a:lstStyle/>
        <a:p>
          <a:endParaRPr lang="ru-RU"/>
        </a:p>
      </dgm:t>
    </dgm:pt>
    <dgm:pt modelId="{F3305153-8B86-48FA-A356-202375BE553A}" type="sibTrans" cxnId="{9818F178-1239-44AB-9511-6BA1F2C7B23D}">
      <dgm:prSet/>
      <dgm:spPr/>
      <dgm:t>
        <a:bodyPr/>
        <a:lstStyle/>
        <a:p>
          <a:endParaRPr lang="ru-RU"/>
        </a:p>
      </dgm:t>
    </dgm:pt>
    <dgm:pt modelId="{8D1F0D25-BC19-4D19-957B-22BF26A1023C}">
      <dgm:prSet phldrT="[Текст]"/>
      <dgm:spPr/>
      <dgm:t>
        <a:bodyPr/>
        <a:lstStyle/>
        <a:p>
          <a:r>
            <a:rPr lang="ru-RU" dirty="0" smtClean="0"/>
            <a:t>координация речи с движением</a:t>
          </a:r>
          <a:endParaRPr lang="ru-RU" dirty="0"/>
        </a:p>
      </dgm:t>
    </dgm:pt>
    <dgm:pt modelId="{A0A95B7B-93BE-490D-997D-BD620590A659}" type="parTrans" cxnId="{4E0E2F66-FA8A-4D99-AE67-B9AE2A7BC310}">
      <dgm:prSet/>
      <dgm:spPr/>
      <dgm:t>
        <a:bodyPr/>
        <a:lstStyle/>
        <a:p>
          <a:endParaRPr lang="ru-RU"/>
        </a:p>
      </dgm:t>
    </dgm:pt>
    <dgm:pt modelId="{FF0B45B8-E8C4-4CB6-8A8D-3BDDA8D2FBC1}" type="sibTrans" cxnId="{4E0E2F66-FA8A-4D99-AE67-B9AE2A7BC310}">
      <dgm:prSet/>
      <dgm:spPr/>
      <dgm:t>
        <a:bodyPr/>
        <a:lstStyle/>
        <a:p>
          <a:endParaRPr lang="ru-RU"/>
        </a:p>
      </dgm:t>
    </dgm:pt>
    <dgm:pt modelId="{853E4273-65AA-426C-88AF-AA4695432EC1}">
      <dgm:prSet phldrT="[Текст]"/>
      <dgm:spPr/>
      <dgm:t>
        <a:bodyPr/>
        <a:lstStyle/>
        <a:p>
          <a:r>
            <a:rPr lang="ru-RU" dirty="0" smtClean="0"/>
            <a:t>обучение грамоте</a:t>
          </a:r>
          <a:endParaRPr lang="ru-RU" dirty="0"/>
        </a:p>
      </dgm:t>
    </dgm:pt>
    <dgm:pt modelId="{B1DE7B4D-3C5A-46B0-AA43-041E3EBA294A}" type="parTrans" cxnId="{5B33CFC2-610F-4ACB-B6EE-94B935D22306}">
      <dgm:prSet/>
      <dgm:spPr/>
      <dgm:t>
        <a:bodyPr/>
        <a:lstStyle/>
        <a:p>
          <a:endParaRPr lang="ru-RU"/>
        </a:p>
      </dgm:t>
    </dgm:pt>
    <dgm:pt modelId="{4A3BD2BE-4F51-4DD3-AED9-4FAB37B3E21B}" type="sibTrans" cxnId="{5B33CFC2-610F-4ACB-B6EE-94B935D22306}">
      <dgm:prSet/>
      <dgm:spPr/>
      <dgm:t>
        <a:bodyPr/>
        <a:lstStyle/>
        <a:p>
          <a:endParaRPr lang="ru-RU"/>
        </a:p>
      </dgm:t>
    </dgm:pt>
    <dgm:pt modelId="{A6CE2B5B-4BC2-4984-BC98-6DCEA7122CC4}" type="pres">
      <dgm:prSet presAssocID="{907B4D80-EBAE-42F2-BE6D-C4D9721C37C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E1EF30-6D1C-410E-BF74-C22CD19AA4A6}" type="pres">
      <dgm:prSet presAssocID="{626663F1-E97D-4043-B2A8-790FAF2DB23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92927E-64B8-4ACE-A541-EAC2E1E32FAE}" type="pres">
      <dgm:prSet presAssocID="{6EEBEC54-2791-42A9-ABC3-CC848885E657}" presName="sibTrans" presStyleCnt="0"/>
      <dgm:spPr/>
    </dgm:pt>
    <dgm:pt modelId="{A53B1031-EC0A-45A2-82F4-C69A3B133691}" type="pres">
      <dgm:prSet presAssocID="{18533369-7464-4264-AC6D-1E575FDA0EE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D0E909-0D71-4AB9-8E17-34A7B0E2A8DB}" type="pres">
      <dgm:prSet presAssocID="{3CBA5E8A-43D6-4AFB-953F-FFB971C2B78B}" presName="sibTrans" presStyleCnt="0"/>
      <dgm:spPr/>
    </dgm:pt>
    <dgm:pt modelId="{EC683454-F725-4D8D-8127-207005513BE4}" type="pres">
      <dgm:prSet presAssocID="{8D9FAF37-165A-4E56-AADD-B94B195487B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42C4DC-FD1A-4E52-82B8-07576EE0FFEB}" type="pres">
      <dgm:prSet presAssocID="{F3305153-8B86-48FA-A356-202375BE553A}" presName="sibTrans" presStyleCnt="0"/>
      <dgm:spPr/>
    </dgm:pt>
    <dgm:pt modelId="{26298EF8-FD9E-433C-92CD-75830063C973}" type="pres">
      <dgm:prSet presAssocID="{8D1F0D25-BC19-4D19-957B-22BF26A1023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AF3A7A-A4B5-4106-9972-EAECD7152A40}" type="pres">
      <dgm:prSet presAssocID="{FF0B45B8-E8C4-4CB6-8A8D-3BDDA8D2FBC1}" presName="sibTrans" presStyleCnt="0"/>
      <dgm:spPr/>
    </dgm:pt>
    <dgm:pt modelId="{F1E2D55B-A8E4-4F3B-ABC3-67A99DDEF319}" type="pres">
      <dgm:prSet presAssocID="{853E4273-65AA-426C-88AF-AA4695432EC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D669E5B-1AD2-40FA-A7FE-E87138676CC6}" srcId="{907B4D80-EBAE-42F2-BE6D-C4D9721C37CC}" destId="{626663F1-E97D-4043-B2A8-790FAF2DB231}" srcOrd="0" destOrd="0" parTransId="{081F3E21-8818-4ED4-AF82-F66F1DE5140F}" sibTransId="{6EEBEC54-2791-42A9-ABC3-CC848885E657}"/>
    <dgm:cxn modelId="{7C322760-AA22-4648-AD40-CF8438222790}" type="presOf" srcId="{8D9FAF37-165A-4E56-AADD-B94B195487BE}" destId="{EC683454-F725-4D8D-8127-207005513BE4}" srcOrd="0" destOrd="0" presId="urn:microsoft.com/office/officeart/2005/8/layout/default#1"/>
    <dgm:cxn modelId="{99560625-8DC4-40EE-9471-A82E83E36DD3}" type="presOf" srcId="{853E4273-65AA-426C-88AF-AA4695432EC1}" destId="{F1E2D55B-A8E4-4F3B-ABC3-67A99DDEF319}" srcOrd="0" destOrd="0" presId="urn:microsoft.com/office/officeart/2005/8/layout/default#1"/>
    <dgm:cxn modelId="{7AFAD4EF-4F10-4A13-BDD6-855057C74BE1}" type="presOf" srcId="{8D1F0D25-BC19-4D19-957B-22BF26A1023C}" destId="{26298EF8-FD9E-433C-92CD-75830063C973}" srcOrd="0" destOrd="0" presId="urn:microsoft.com/office/officeart/2005/8/layout/default#1"/>
    <dgm:cxn modelId="{B41C9C11-72FA-4077-AC74-E1E3E1987B50}" type="presOf" srcId="{907B4D80-EBAE-42F2-BE6D-C4D9721C37CC}" destId="{A6CE2B5B-4BC2-4984-BC98-6DCEA7122CC4}" srcOrd="0" destOrd="0" presId="urn:microsoft.com/office/officeart/2005/8/layout/default#1"/>
    <dgm:cxn modelId="{442CEB53-9EF2-477C-B4AF-238E29463366}" type="presOf" srcId="{18533369-7464-4264-AC6D-1E575FDA0EEF}" destId="{A53B1031-EC0A-45A2-82F4-C69A3B133691}" srcOrd="0" destOrd="0" presId="urn:microsoft.com/office/officeart/2005/8/layout/default#1"/>
    <dgm:cxn modelId="{230877CC-9A55-42B3-9701-746225DA8F9B}" type="presOf" srcId="{626663F1-E97D-4043-B2A8-790FAF2DB231}" destId="{11E1EF30-6D1C-410E-BF74-C22CD19AA4A6}" srcOrd="0" destOrd="0" presId="urn:microsoft.com/office/officeart/2005/8/layout/default#1"/>
    <dgm:cxn modelId="{9818F178-1239-44AB-9511-6BA1F2C7B23D}" srcId="{907B4D80-EBAE-42F2-BE6D-C4D9721C37CC}" destId="{8D9FAF37-165A-4E56-AADD-B94B195487BE}" srcOrd="2" destOrd="0" parTransId="{A0215309-46C7-4EAA-B5CD-D01E88C3F35A}" sibTransId="{F3305153-8B86-48FA-A356-202375BE553A}"/>
    <dgm:cxn modelId="{5B33CFC2-610F-4ACB-B6EE-94B935D22306}" srcId="{907B4D80-EBAE-42F2-BE6D-C4D9721C37CC}" destId="{853E4273-65AA-426C-88AF-AA4695432EC1}" srcOrd="4" destOrd="0" parTransId="{B1DE7B4D-3C5A-46B0-AA43-041E3EBA294A}" sibTransId="{4A3BD2BE-4F51-4DD3-AED9-4FAB37B3E21B}"/>
    <dgm:cxn modelId="{36BEC336-AB1A-4ACC-97B5-2448F41F3668}" srcId="{907B4D80-EBAE-42F2-BE6D-C4D9721C37CC}" destId="{18533369-7464-4264-AC6D-1E575FDA0EEF}" srcOrd="1" destOrd="0" parTransId="{A2E4C931-A5EB-4514-985D-0A3B61711CC2}" sibTransId="{3CBA5E8A-43D6-4AFB-953F-FFB971C2B78B}"/>
    <dgm:cxn modelId="{4E0E2F66-FA8A-4D99-AE67-B9AE2A7BC310}" srcId="{907B4D80-EBAE-42F2-BE6D-C4D9721C37CC}" destId="{8D1F0D25-BC19-4D19-957B-22BF26A1023C}" srcOrd="3" destOrd="0" parTransId="{A0A95B7B-93BE-490D-997D-BD620590A659}" sibTransId="{FF0B45B8-E8C4-4CB6-8A8D-3BDDA8D2FBC1}"/>
    <dgm:cxn modelId="{7D012D49-B2C0-48C1-A0D6-17B8C2B6C867}" type="presParOf" srcId="{A6CE2B5B-4BC2-4984-BC98-6DCEA7122CC4}" destId="{11E1EF30-6D1C-410E-BF74-C22CD19AA4A6}" srcOrd="0" destOrd="0" presId="urn:microsoft.com/office/officeart/2005/8/layout/default#1"/>
    <dgm:cxn modelId="{D3DAFDFE-DE0C-4748-8FD5-804BF37ACB6E}" type="presParOf" srcId="{A6CE2B5B-4BC2-4984-BC98-6DCEA7122CC4}" destId="{7C92927E-64B8-4ACE-A541-EAC2E1E32FAE}" srcOrd="1" destOrd="0" presId="urn:microsoft.com/office/officeart/2005/8/layout/default#1"/>
    <dgm:cxn modelId="{025B592B-79D7-4DF6-B8AB-6D581414B2B3}" type="presParOf" srcId="{A6CE2B5B-4BC2-4984-BC98-6DCEA7122CC4}" destId="{A53B1031-EC0A-45A2-82F4-C69A3B133691}" srcOrd="2" destOrd="0" presId="urn:microsoft.com/office/officeart/2005/8/layout/default#1"/>
    <dgm:cxn modelId="{2F13EA67-0567-4D83-9F0D-41911E6EB0AE}" type="presParOf" srcId="{A6CE2B5B-4BC2-4984-BC98-6DCEA7122CC4}" destId="{29D0E909-0D71-4AB9-8E17-34A7B0E2A8DB}" srcOrd="3" destOrd="0" presId="urn:microsoft.com/office/officeart/2005/8/layout/default#1"/>
    <dgm:cxn modelId="{8C82234E-098B-47EA-837B-CD6F4AD0153E}" type="presParOf" srcId="{A6CE2B5B-4BC2-4984-BC98-6DCEA7122CC4}" destId="{EC683454-F725-4D8D-8127-207005513BE4}" srcOrd="4" destOrd="0" presId="urn:microsoft.com/office/officeart/2005/8/layout/default#1"/>
    <dgm:cxn modelId="{3E081877-A1A2-483E-8A1E-EFC9E5293828}" type="presParOf" srcId="{A6CE2B5B-4BC2-4984-BC98-6DCEA7122CC4}" destId="{FC42C4DC-FD1A-4E52-82B8-07576EE0FFEB}" srcOrd="5" destOrd="0" presId="urn:microsoft.com/office/officeart/2005/8/layout/default#1"/>
    <dgm:cxn modelId="{FCA6104C-BB9E-4755-8A8C-A29C1D3BAC8D}" type="presParOf" srcId="{A6CE2B5B-4BC2-4984-BC98-6DCEA7122CC4}" destId="{26298EF8-FD9E-433C-92CD-75830063C973}" srcOrd="6" destOrd="0" presId="urn:microsoft.com/office/officeart/2005/8/layout/default#1"/>
    <dgm:cxn modelId="{1EA18B5B-66FA-4712-B5F7-9F62C377B6EF}" type="presParOf" srcId="{A6CE2B5B-4BC2-4984-BC98-6DCEA7122CC4}" destId="{BCAF3A7A-A4B5-4106-9972-EAECD7152A40}" srcOrd="7" destOrd="0" presId="urn:microsoft.com/office/officeart/2005/8/layout/default#1"/>
    <dgm:cxn modelId="{F85444F6-4159-4707-86DF-9ADEEDA43EE4}" type="presParOf" srcId="{A6CE2B5B-4BC2-4984-BC98-6DCEA7122CC4}" destId="{F1E2D55B-A8E4-4F3B-ABC3-67A99DDEF319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03.08.2016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med">
    <p:cover dir="d"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Фонетическая ритмика</a:t>
            </a:r>
            <a:r>
              <a:rPr lang="en-US" sz="2800" dirty="0" smtClean="0"/>
              <a:t>.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Своевременное развитие речи </a:t>
            </a:r>
            <a:br>
              <a:rPr lang="ru-RU" dirty="0" smtClean="0"/>
            </a:br>
            <a:r>
              <a:rPr lang="ru-RU" dirty="0" smtClean="0"/>
              <a:t>детей с ОНР.</a:t>
            </a:r>
            <a:endParaRPr lang="ru-RU" dirty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Подготовка к обучению грамоте. </a:t>
            </a:r>
            <a:br>
              <a:rPr lang="ru-RU" dirty="0" smtClean="0"/>
            </a:br>
            <a:r>
              <a:rPr lang="ru-RU" dirty="0" smtClean="0"/>
              <a:t>Гласные звуки. </a:t>
            </a:r>
            <a:endParaRPr lang="ru-RU" dirty="0"/>
          </a:p>
        </p:txBody>
      </p:sp>
      <p:pic>
        <p:nvPicPr>
          <p:cNvPr id="6" name="Содержимое 5" descr="1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28" y="1571612"/>
            <a:ext cx="6357982" cy="4768487"/>
          </a:xfrm>
        </p:spPr>
      </p:pic>
      <p:pic>
        <p:nvPicPr>
          <p:cNvPr id="8" name="Рисунок 7" descr="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28" y="1571612"/>
            <a:ext cx="6357982" cy="4768488"/>
          </a:xfrm>
          <a:prstGeom prst="rect">
            <a:avLst/>
          </a:prstGeom>
        </p:spPr>
      </p:pic>
      <p:pic>
        <p:nvPicPr>
          <p:cNvPr id="10" name="Рисунок 9" descr="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1357297"/>
            <a:ext cx="6715172" cy="5036379"/>
          </a:xfrm>
          <a:prstGeom prst="rect">
            <a:avLst/>
          </a:prstGeom>
        </p:spPr>
      </p:pic>
      <p:pic>
        <p:nvPicPr>
          <p:cNvPr id="11" name="Рисунок 10" descr="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5" y="1357298"/>
            <a:ext cx="6677013" cy="5007760"/>
          </a:xfrm>
          <a:prstGeom prst="rect">
            <a:avLst/>
          </a:prstGeom>
        </p:spPr>
      </p:pic>
      <p:pic>
        <p:nvPicPr>
          <p:cNvPr id="12" name="Рисунок 11" descr="9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1357298"/>
            <a:ext cx="6667546" cy="5000660"/>
          </a:xfrm>
          <a:prstGeom prst="rect">
            <a:avLst/>
          </a:prstGeom>
        </p:spPr>
      </p:pic>
      <p:pic>
        <p:nvPicPr>
          <p:cNvPr id="13" name="Рисунок 12" descr="5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1357297"/>
            <a:ext cx="6715172" cy="5036379"/>
          </a:xfrm>
          <a:prstGeom prst="rect">
            <a:avLst/>
          </a:prstGeom>
        </p:spPr>
      </p:pic>
      <p:pic>
        <p:nvPicPr>
          <p:cNvPr id="14" name="Рисунок 13" descr="6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1357297"/>
            <a:ext cx="6715172" cy="5036379"/>
          </a:xfrm>
          <a:prstGeom prst="rect">
            <a:avLst/>
          </a:prstGeom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Подготовка к обучению грамоте. </a:t>
            </a:r>
            <a:br>
              <a:rPr lang="ru-RU" dirty="0" smtClean="0"/>
            </a:br>
            <a:r>
              <a:rPr lang="ru-RU" dirty="0" smtClean="0"/>
              <a:t>Согласные звуки. </a:t>
            </a:r>
            <a:endParaRPr lang="ru-RU" dirty="0"/>
          </a:p>
        </p:txBody>
      </p:sp>
      <p:pic>
        <p:nvPicPr>
          <p:cNvPr id="6" name="Содержимое 5" descr="3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28" y="1571612"/>
            <a:ext cx="6357982" cy="4768487"/>
          </a:xfrm>
        </p:spPr>
      </p:pic>
      <p:pic>
        <p:nvPicPr>
          <p:cNvPr id="7" name="Рисунок 6" descr="1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28" y="1571612"/>
            <a:ext cx="6000792" cy="4500594"/>
          </a:xfrm>
          <a:prstGeom prst="rect">
            <a:avLst/>
          </a:prstGeom>
        </p:spPr>
      </p:pic>
      <p:pic>
        <p:nvPicPr>
          <p:cNvPr id="8" name="Рисунок 7" descr="1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1571612"/>
            <a:ext cx="6000728" cy="4500546"/>
          </a:xfrm>
          <a:prstGeom prst="rect">
            <a:avLst/>
          </a:prstGeom>
        </p:spPr>
      </p:pic>
      <p:pic>
        <p:nvPicPr>
          <p:cNvPr id="9" name="Рисунок 8" descr="1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28" y="1571612"/>
            <a:ext cx="6000792" cy="4500594"/>
          </a:xfrm>
          <a:prstGeom prst="rect">
            <a:avLst/>
          </a:prstGeom>
        </p:spPr>
      </p:pic>
      <p:pic>
        <p:nvPicPr>
          <p:cNvPr id="10" name="Рисунок 9" descr="14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1571612"/>
            <a:ext cx="6000728" cy="4500546"/>
          </a:xfrm>
          <a:prstGeom prst="rect">
            <a:avLst/>
          </a:prstGeom>
        </p:spPr>
      </p:pic>
      <p:pic>
        <p:nvPicPr>
          <p:cNvPr id="11" name="Рисунок 10" descr="15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1571612"/>
            <a:ext cx="6000728" cy="4500546"/>
          </a:xfrm>
          <a:prstGeom prst="rect">
            <a:avLst/>
          </a:prstGeom>
        </p:spPr>
      </p:pic>
      <p:pic>
        <p:nvPicPr>
          <p:cNvPr id="12" name="Рисунок 11" descr="16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1571612"/>
            <a:ext cx="6000791" cy="4500594"/>
          </a:xfrm>
          <a:prstGeom prst="rect">
            <a:avLst/>
          </a:prstGeom>
        </p:spPr>
      </p:pic>
      <p:pic>
        <p:nvPicPr>
          <p:cNvPr id="13" name="Рисунок 12" descr="17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28" y="1571613"/>
            <a:ext cx="6143668" cy="4500594"/>
          </a:xfrm>
          <a:prstGeom prst="rect">
            <a:avLst/>
          </a:prstGeom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Фонематический  анализ и синтез.</a:t>
            </a:r>
            <a:endParaRPr lang="ru-RU" dirty="0"/>
          </a:p>
        </p:txBody>
      </p:sp>
      <p:pic>
        <p:nvPicPr>
          <p:cNvPr id="4" name="Содержимое 3" descr="10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5744" y="1527175"/>
            <a:ext cx="6096000" cy="4572000"/>
          </a:xfrm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Регулярное использование игровых упражнений на основе </a:t>
            </a:r>
            <a:r>
              <a:rPr lang="ru-RU" sz="3200" dirty="0" err="1" smtClean="0"/>
              <a:t>фоноритмики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Активнее развивается общая, мелкая, артикуляционная моторика и координация  движений.</a:t>
            </a:r>
          </a:p>
          <a:p>
            <a:r>
              <a:rPr lang="ru-RU" dirty="0" smtClean="0"/>
              <a:t>Улучшается фонематический слух.</a:t>
            </a:r>
          </a:p>
          <a:p>
            <a:r>
              <a:rPr lang="ru-RU" dirty="0" smtClean="0"/>
              <a:t>Формируется двигательный, звуковой, зрительный образ звука и буквы. </a:t>
            </a:r>
          </a:p>
          <a:p>
            <a:r>
              <a:rPr lang="ru-RU" dirty="0" smtClean="0"/>
              <a:t>Уточняется артикуляция звуков, создаётся база для успешной постановки звуков, быстрее и успешнее протекает процесс автоматизации звуков.</a:t>
            </a:r>
          </a:p>
          <a:p>
            <a:r>
              <a:rPr lang="ru-RU" dirty="0" smtClean="0"/>
              <a:t>Повышается речевая активность детей.</a:t>
            </a:r>
            <a:endParaRPr lang="ru-RU" dirty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Движение + звук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Проговаривание слогов с движением.</a:t>
            </a:r>
          </a:p>
          <a:p>
            <a:r>
              <a:rPr lang="ru-RU" dirty="0" smtClean="0"/>
              <a:t>Проговаривание слов с движением.</a:t>
            </a:r>
          </a:p>
          <a:p>
            <a:r>
              <a:rPr lang="ru-RU" dirty="0" smtClean="0"/>
              <a:t>Проговаривание текста с движением. </a:t>
            </a:r>
            <a:endParaRPr lang="ru-RU" dirty="0"/>
          </a:p>
        </p:txBody>
      </p:sp>
      <p:pic>
        <p:nvPicPr>
          <p:cNvPr id="4" name="Рисунок 3" descr="PA19491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1736" y="3000372"/>
            <a:ext cx="4214842" cy="3161132"/>
          </a:xfrm>
          <a:prstGeom prst="rect">
            <a:avLst/>
          </a:prstGeom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Детская психика.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Закономерности формирования: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Разновременность созревания и развития психических функций.</a:t>
            </a:r>
          </a:p>
          <a:p>
            <a:pPr>
              <a:buNone/>
            </a:pPr>
            <a:endParaRPr lang="ru-RU" dirty="0" smtClean="0"/>
          </a:p>
          <a:p>
            <a:pPr>
              <a:buFont typeface="Arial" charset="0"/>
              <a:buChar char="•"/>
            </a:pPr>
            <a:r>
              <a:rPr lang="ru-RU" dirty="0" smtClean="0"/>
              <a:t>При развитии психических процессов следует опираться на уже созревшие механизмы и функции.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«Древние» свойства человеческой психики.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Эмоции.</a:t>
            </a:r>
          </a:p>
          <a:p>
            <a:r>
              <a:rPr lang="ru-RU" dirty="0" smtClean="0"/>
              <a:t>Движения.</a:t>
            </a:r>
          </a:p>
          <a:p>
            <a:pPr>
              <a:buNone/>
            </a:pPr>
            <a:r>
              <a:rPr lang="ru-RU" dirty="0" smtClean="0"/>
              <a:t>	Эти свойства лежат в основе появления и развития речи, и они наиболее развиты у дошкольников.</a:t>
            </a:r>
          </a:p>
          <a:p>
            <a:pPr>
              <a:buNone/>
            </a:pPr>
            <a:r>
              <a:rPr lang="ru-RU" dirty="0" smtClean="0"/>
              <a:t>	Развивая моторику и эмоции детей, мы создаём предпосылки для становления многих психических процессов и в первую очередь для своевременного развития речи.</a:t>
            </a:r>
            <a:endParaRPr lang="ru-RU" dirty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Роль движения в формировании  речевого образа.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Движение – стимулирует речь, активно и положительно влияет на развитие и функционирование речевых зон коры головного мозга. </a:t>
            </a:r>
          </a:p>
          <a:p>
            <a:r>
              <a:rPr lang="ru-RU" dirty="0" smtClean="0"/>
              <a:t>Развивающую и коррекционную работу нужно выстраивать в направлении </a:t>
            </a:r>
            <a:r>
              <a:rPr lang="ru-RU" b="1" dirty="0" smtClean="0"/>
              <a:t>от движения к речи.</a:t>
            </a:r>
            <a:endParaRPr lang="ru-RU" b="1" dirty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Фонетическая ритмика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Звуки. Образы звуков.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Слуховой образ.</a:t>
            </a:r>
          </a:p>
          <a:p>
            <a:endParaRPr lang="ru-RU" dirty="0" smtClean="0"/>
          </a:p>
          <a:p>
            <a:r>
              <a:rPr lang="ru-RU" dirty="0" smtClean="0"/>
              <a:t>Зрительный образ.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Двигательный образ.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Речедвигательный образ .</a:t>
            </a:r>
            <a:endParaRPr lang="ru-RU" dirty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Суть метода.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Детям предлагают для подражания различные виды движений и их комбинации.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Движения сочетаются с произнесением звуков, звукосочетаний , слогов, слов с проговариванием фраз и коротких текстов.</a:t>
            </a:r>
            <a:endParaRPr lang="ru-RU" dirty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Обязательное условие.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Эмоционально – положительный фон, активное использование жестов, мимики, интонационного языка.</a:t>
            </a:r>
            <a:endParaRPr lang="ru-RU" dirty="0"/>
          </a:p>
        </p:txBody>
      </p:sp>
      <p:pic>
        <p:nvPicPr>
          <p:cNvPr id="5" name="Рисунок 4" descr="PC13923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3429000"/>
            <a:ext cx="3724275" cy="2793206"/>
          </a:xfrm>
          <a:prstGeom prst="rect">
            <a:avLst/>
          </a:prstGeom>
        </p:spPr>
      </p:pic>
      <p:pic>
        <p:nvPicPr>
          <p:cNvPr id="6" name="Рисунок 5" descr="PC13921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3429000"/>
            <a:ext cx="3714776" cy="2786082"/>
          </a:xfrm>
          <a:prstGeom prst="rect">
            <a:avLst/>
          </a:prstGeom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Задачи </a:t>
            </a:r>
            <a:r>
              <a:rPr lang="ru-RU" dirty="0" err="1" smtClean="0"/>
              <a:t>фоноритмики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1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504</TotalTime>
  <Words>265</Words>
  <Application>Microsoft Office PowerPoint</Application>
  <PresentationFormat>Экран (4:3)</PresentationFormat>
  <Paragraphs>52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Georgia</vt:lpstr>
      <vt:lpstr>Wingdings</vt:lpstr>
      <vt:lpstr>Wingdings 2</vt:lpstr>
      <vt:lpstr>Официальная</vt:lpstr>
      <vt:lpstr>Своевременное развитие речи  детей с ОНР.</vt:lpstr>
      <vt:lpstr>Детская психика.</vt:lpstr>
      <vt:lpstr>«Древние» свойства человеческой психики.</vt:lpstr>
      <vt:lpstr>Роль движения в формировании  речевого образа.</vt:lpstr>
      <vt:lpstr>Фонетическая ритмика</vt:lpstr>
      <vt:lpstr>Звуки. Образы звуков.</vt:lpstr>
      <vt:lpstr>Суть метода.</vt:lpstr>
      <vt:lpstr>Обязательное условие.</vt:lpstr>
      <vt:lpstr>Задачи фоноритмики.</vt:lpstr>
      <vt:lpstr>Подготовка к обучению грамоте.  Гласные звуки. </vt:lpstr>
      <vt:lpstr>Подготовка к обучению грамоте.  Согласные звуки. </vt:lpstr>
      <vt:lpstr>Фонематический  анализ и синтез.</vt:lpstr>
      <vt:lpstr>Регулярное использование игровых упражнений на основе фоноритмики.</vt:lpstr>
      <vt:lpstr>Движение + звук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Своевременное  развитие речи  детей с ОНР.</dc:title>
  <cp:lastModifiedBy>Саша Климчук</cp:lastModifiedBy>
  <cp:revision>53</cp:revision>
  <dcterms:modified xsi:type="dcterms:W3CDTF">2016-08-03T12:47:37Z</dcterms:modified>
</cp:coreProperties>
</file>