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79" r:id="rId3"/>
    <p:sldId id="369" r:id="rId4"/>
    <p:sldId id="370" r:id="rId5"/>
    <p:sldId id="371" r:id="rId6"/>
    <p:sldId id="349" r:id="rId7"/>
    <p:sldId id="373" r:id="rId8"/>
    <p:sldId id="350" r:id="rId9"/>
    <p:sldId id="374" r:id="rId10"/>
    <p:sldId id="351" r:id="rId11"/>
    <p:sldId id="376" r:id="rId12"/>
    <p:sldId id="352" r:id="rId13"/>
    <p:sldId id="375" r:id="rId14"/>
    <p:sldId id="367" r:id="rId15"/>
    <p:sldId id="377" r:id="rId16"/>
    <p:sldId id="353" r:id="rId17"/>
    <p:sldId id="354" r:id="rId18"/>
    <p:sldId id="380" r:id="rId19"/>
    <p:sldId id="356" r:id="rId20"/>
    <p:sldId id="381" r:id="rId21"/>
    <p:sldId id="368" r:id="rId22"/>
    <p:sldId id="372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«Мы живем на Байкале ….»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«Байкальский лес – ягоды ….»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Голубица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81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Что за ягода такая - голубая – </a:t>
            </a:r>
            <a:r>
              <a:rPr lang="ru-RU" sz="3200" dirty="0" err="1" smtClean="0">
                <a:solidFill>
                  <a:schemeClr val="tx1"/>
                </a:solidFill>
              </a:rPr>
              <a:t>голубая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На болоте, там и тут эти ягоды растут.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Ягодка как капелька, чуть продолговатенька,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На кустике качается, голубикой называется.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 полезна, как черника, голубая голубика.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Малина лесная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Domsh\Desktop\19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87630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Собирала я в лесу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Ягоду малину.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 домой не донесу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Полную корзину.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Ягодка по ягодке,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Ягодка по ягодке –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Дело продвигается,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Ягод убавляется…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Солнце греет горячо,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Далека дорога.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Не отведать ли ещё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Ягодок немного.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Жимолость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6757"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Круглый куст в саду растет 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Ранней он весной цветет 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Собирает дружных пчелок 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Только цвет его не долог 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 как только отцветет 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Брызнет ягод хоровод -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Темно-синие висюльки 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Сверху голубой налет 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Это жимолость растет -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В ягодах полезный йод 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Лесная смородина-  кислица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6849"/>
          <a:stretch>
            <a:fillRect/>
          </a:stretch>
        </p:blipFill>
        <p:spPr bwMode="auto">
          <a:xfrm>
            <a:off x="0" y="12954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Смородина лесная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omsh\Desktop\smorodina-uhod-obrezka-podkormka-sbora-urozhaja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447800"/>
            <a:ext cx="8763000" cy="5172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pPr fontAlgn="t"/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Смородина прекрасная,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Есть черная, есть красная.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Как правило, растет в саду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А может даже и в лесу.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Сварить варенье можно с ней,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Компот, повидло. Не жалей.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Насобираешь много ты,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Кругом растут эти кусты.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Клюква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Domsh\Desktop\2071778_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0"/>
            <a:ext cx="8763000" cy="530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309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Побегу сегодня в лес,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В сопки, по дорожке.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Наберу я ягод разных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Полное лукошко: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Голубику, и чернику,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 морошку, и бруснику –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Всё в корзинку соберу.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Край свой северный </a:t>
            </a:r>
            <a:r>
              <a:rPr lang="ru-RU" sz="3200" dirty="0" smtClean="0">
                <a:solidFill>
                  <a:schemeClr val="tx1"/>
                </a:solidFill>
              </a:rPr>
              <a:t>люблю!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                                                    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</a:rPr>
              <a:t>Е.Володин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 лесу на болоте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Вы клюкву найдёте.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В плетёной корзине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Домой принесёте.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Потом очень тщательно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Переберёте,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И, сахар добавив,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Её перетрёте.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Когда вы вкуснятину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Эту лизнёте -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 любовью подумаете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О болоте.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Рябина обыкновенная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Domsh\Desktop\7789782aa14614ebd936fe06de4741e5_i-9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86106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Красненькую ягоду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Мне дала рябина.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Думал я, что сладкую,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А она </a:t>
            </a:r>
            <a:r>
              <a:rPr lang="ru-RU" dirty="0" smtClean="0">
                <a:solidFill>
                  <a:schemeClr val="tx1"/>
                </a:solidFill>
              </a:rPr>
              <a:t>– с горчинкой 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То ли эта ягодка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Просто </a:t>
            </a:r>
            <a:r>
              <a:rPr lang="ru-RU" dirty="0" smtClean="0">
                <a:solidFill>
                  <a:schemeClr val="tx1"/>
                </a:solidFill>
              </a:rPr>
              <a:t>не дозрела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То ль рябина хитрая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Подшутить хотела?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резинтации\россия\фото о России\DSCN1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4582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omsh\Desktop\867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762999" cy="6457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Брусника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omsh\Desktop\0_9dd12_a59dab05_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8610600" cy="5390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У брусники вкус особый: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То ли кислый, то ли нет.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Сколько ты её ни пробуй,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Не найдёшь на то ответ.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А зелёные листочки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Не желтеют и зимой.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Приносили мы из леса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Эту ягоду домой.</a:t>
            </a:r>
            <a:r>
              <a:rPr lang="ru-RU" sz="1400" b="0" dirty="0" smtClean="0"/>
              <a:t/>
            </a:r>
            <a:br>
              <a:rPr lang="ru-RU" sz="1400" b="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Черника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omsh\Desktop\blueberri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87630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Чернику рвите осторожно: 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Окрасит руки, как чернила; 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Отмыть их сразу невозможно,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 И не поможет даже мыло.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  Но радует черника нас —  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Она полезная для глаз.  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705</TotalTime>
  <Words>46</Words>
  <PresentationFormat>Экран (4:3)</PresentationFormat>
  <Paragraphs>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           «Мы живем на Байкале ….»     «Байкальский лес – ягоды ….»        </vt:lpstr>
      <vt:lpstr>Побегу сегодня в лес, В сопки, по дорожке. Наберу я ягод разных Полное лукошко: Голубику, и чернику, И морошку, и бруснику – Всё в корзинку соберу. Край свой северный люблю!                                                                                                               Е.Володин</vt:lpstr>
      <vt:lpstr>Слайд 3</vt:lpstr>
      <vt:lpstr>Слайд 4</vt:lpstr>
      <vt:lpstr>Слайд 5</vt:lpstr>
      <vt:lpstr>Брусника</vt:lpstr>
      <vt:lpstr>У брусники вкус особый: То ли кислый, то ли нет. Сколько ты её ни пробуй, Не найдёшь на то ответ. А зелёные листочки Не желтеют и зимой. Приносили мы из леса Эту ягоду домой. </vt:lpstr>
      <vt:lpstr>Черника</vt:lpstr>
      <vt:lpstr>Чернику рвите осторожно:  Окрасит руки, как чернила;  Отмыть их сразу невозможно,  И не поможет даже мыло.   Но радует черника нас —   Она полезная для глаз.   </vt:lpstr>
      <vt:lpstr>Голубица</vt:lpstr>
      <vt:lpstr>Что за ягода такая - голубая – голубая? На болоте, там и тут эти ягоды растут. Ягодка как капелька, чуть продолговатенька, На кустике качается, голубикой называется. И полезна, как черника, голубая голубика.</vt:lpstr>
      <vt:lpstr>Малина лесная</vt:lpstr>
      <vt:lpstr>Собирала я в лесу Ягоду малину. Я домой не донесу Полную корзину. Ягодка по ягодке, Ягодка по ягодке – Дело продвигается, Ягод убавляется… Солнце греет горячо, Далека дорога. Не отведать ли ещё Ягодок немного. </vt:lpstr>
      <vt:lpstr>Жимолость</vt:lpstr>
      <vt:lpstr>Круглый куст в саду растет , Ранней он весной цветет . Собирает дружных пчелок , Только цвет его не долог . И как только отцветет , Брызнет ягод хоровод - Темно-синие висюльки , Сверху голубой налет , Это жимолость растет - В ягодах полезный йод .</vt:lpstr>
      <vt:lpstr>Лесная смородина-  кислица</vt:lpstr>
      <vt:lpstr>Смородина лесная</vt:lpstr>
      <vt:lpstr> Смородина прекрасная, Есть черная, есть красная. Как правило, растет в саду А может даже и в лесу. Сварить варенье можно с ней, Компот, повидло. Не жалей. Насобираешь много ты, Кругом растут эти кусты. </vt:lpstr>
      <vt:lpstr>Клюква</vt:lpstr>
      <vt:lpstr>В лесу на болоте Вы клюкву найдёте. В плетёной корзине Домой принесёте. Потом очень тщательно Переберёте, И, сахар добавив, Её перетрёте. Когда вы вкуснятину Эту лизнёте - С любовью подумаете О болоте.</vt:lpstr>
      <vt:lpstr>Рябина обыкновенная </vt:lpstr>
      <vt:lpstr>Красненькую ягоду Мне дала рябина. Думал я, что сладкую, А она – с горчинкой .  То ли эта ягодка Просто не дозрела, То ль рябина хитрая Подшутить хотела?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живем на Байкале ….»</dc:title>
  <dc:creator>1</dc:creator>
  <cp:lastModifiedBy>Domsh</cp:lastModifiedBy>
  <cp:revision>80</cp:revision>
  <dcterms:created xsi:type="dcterms:W3CDTF">2011-01-15T06:04:15Z</dcterms:created>
  <dcterms:modified xsi:type="dcterms:W3CDTF">2016-08-06T04:45:51Z</dcterms:modified>
</cp:coreProperties>
</file>