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90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263" r:id="rId12"/>
    <p:sldId id="300" r:id="rId13"/>
    <p:sldId id="301" r:id="rId14"/>
    <p:sldId id="302" r:id="rId15"/>
    <p:sldId id="305" r:id="rId16"/>
    <p:sldId id="30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60066"/>
    <a:srgbClr val="00FFFF"/>
    <a:srgbClr val="FF99FF"/>
    <a:srgbClr val="FBB7F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2" d="100"/>
          <a:sy n="72" d="100"/>
        </p:scale>
        <p:origin x="-5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59608-7940-4D86-A145-97C227EE4478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EF125-5A28-4676-988C-A58384D34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7A845932-CD26-4F39-9B2B-DE3BCD0D6294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F911932-17B8-4F7D-8BD5-AC3CF7037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5D365-91AC-43E4-8DAF-2A3FD81D4D1D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64D50-3B87-4B62-8C18-483E8EADE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E1805-2A58-478D-9666-CC013E52CB45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A7F49-FA61-4024-837B-F274B826B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9947C-9FED-4C7A-9B26-3322D5059FD0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34BFA-74EF-40ED-83EF-F0B92457B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4726B-1172-43DB-A966-A2E61C5EC8F2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56B9A-6A64-4246-9D02-E0F4316E2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B877-05CD-43FD-BA59-D8F575842B68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67A2-602B-45C4-9F31-5AC83AF0E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9F035-987A-4910-BC44-029FEF7F8B6F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46127E85-D563-4F6C-8463-1C6165762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0223A-5722-440E-B345-26AF1F649CE7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79B82-9D37-4AAA-93B1-00E3FE373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93533-EAFF-435A-926B-C264452F22CC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517E-38F5-4CB5-B756-7383F5743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EA9D668-F0C5-49C5-876A-2440CA8502A6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ECD6A85-BB60-40B2-99D2-643563C72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44D68D47-CAEE-46F1-86C1-729229D38934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92BB4228-4C69-4C66-92B4-7C002EEE4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35E2A4B-5B54-40F9-A632-142E7AEB9A87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9D82DCD-EFE9-42C2-AEBA-E29391C9B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79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ransition spd="med" advTm="40000">
    <p:wipe dir="d"/>
  </p:transition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749CD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97ACD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26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644008" y="1124744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a7912c612e6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428860" y="3460339"/>
            <a:ext cx="2786082" cy="3397661"/>
          </a:xfrm>
          <a:prstGeom prst="rect">
            <a:avLst/>
          </a:prstGeom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СИСТЕМА ЗНАНИЙ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Рисунок 12" descr="a7912c612e67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1599667">
            <a:off x="426778" y="2278203"/>
            <a:ext cx="2524113" cy="2500330"/>
          </a:xfrm>
          <a:prstGeom prst="rect">
            <a:avLst/>
          </a:prstGeom>
        </p:spPr>
      </p:pic>
      <p:pic>
        <p:nvPicPr>
          <p:cNvPr id="14" name="Рисунок 13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938112" y="4603149"/>
            <a:ext cx="2008723" cy="2183437"/>
          </a:xfrm>
          <a:prstGeom prst="rect">
            <a:avLst/>
          </a:prstGeom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9" cstate="email"/>
          <a:srcRect l="-59041" t="-78137" r="-36372" b="-28632"/>
          <a:stretch>
            <a:fillRect/>
          </a:stretch>
        </p:blipFill>
        <p:spPr>
          <a:xfrm rot="15405437">
            <a:off x="5043198" y="2826984"/>
            <a:ext cx="2512465" cy="3251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C:\Users\Матвиенко\Desktop\image-dynamics-i1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27784" y="980728"/>
            <a:ext cx="1788278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-0.10741 C -0.02326 -0.09676 -0.00521 -0.08612 0.00295 -0.07269 C 0.01094 -0.05811 0.01493 -0.04075 0.01892 -0.02338 C 0.02326 -0.00602 0.01892 0.00856 0.01493 0.02453 C 0.01094 0.03935 0.00486 0.05532 -0.00955 0.06851 C -0.02118 0.08194 -0.04149 0.09259 -0.06354 0.10069 C -0.08386 0.10856 -0.10799 0.11388 -0.13212 0.11666 C -0.15625 0.11921 -0.18038 0.11921 -0.20261 0.11666 C -0.22674 0.11388 -0.24879 0.10717 -0.26701 0.09652 C -0.28524 0.08726 -0.30122 0.07523 -0.30938 0.06064 C -0.31945 0.04722 -0.32326 0.0287 -0.32326 0.01388 C -0.32535 -0.0007 -0.32326 -0.01806 -0.3132 -0.03264 C -0.3033 -0.04607 -0.28524 -0.05672 -0.26111 -0.06204 C -0.23663 -0.06598 -0.2125 -0.06065 -0.19636 -0.05139 C -0.18247 -0.04213 -0.17222 -0.02732 -0.17014 -0.01019 C -0.17014 0.00717 -0.17222 0.02314 -0.18247 0.03657 C -0.19254 0.05 -0.19045 0.05254 -0.23073 0.0699 C -0.26701 0.08865 -0.3033 0.08333 -0.32535 0.08449 C -0.3474 0.08449 -0.36563 0.07916 -0.38767 0.07384 C -0.41215 0.06736 -0.43212 0.05532 -0.44636 0.04467 C -0.46042 0.03402 -0.46632 0.0206 -0.47431 -0.0007 C -0.48021 -0.022 -0.48021 -0.03264 -0.48021 -0.04885 C -0.48021 -0.06482 -0.48021 -0.08079 -0.48021 -0.09676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427984" y="1124744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a7912c612e6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428860" y="3460339"/>
            <a:ext cx="2786082" cy="3397661"/>
          </a:xfrm>
          <a:prstGeom prst="rect">
            <a:avLst/>
          </a:prstGeom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СИСТЕМА ЗНАНИЙ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Рисунок 12" descr="a7912c612e67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1599667">
            <a:off x="426778" y="2362181"/>
            <a:ext cx="2524113" cy="2500330"/>
          </a:xfrm>
          <a:prstGeom prst="rect">
            <a:avLst/>
          </a:prstGeom>
        </p:spPr>
      </p:pic>
      <p:pic>
        <p:nvPicPr>
          <p:cNvPr id="14" name="Рисунок 13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786579" y="4572009"/>
            <a:ext cx="2143140" cy="2214578"/>
          </a:xfrm>
          <a:prstGeom prst="rect">
            <a:avLst/>
          </a:prstGeom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9" cstate="email"/>
          <a:srcRect l="-59041" t="-78137" r="-36372" b="-28632"/>
          <a:stretch>
            <a:fillRect/>
          </a:stretch>
        </p:blipFill>
        <p:spPr>
          <a:xfrm rot="2987949">
            <a:off x="255796" y="2299942"/>
            <a:ext cx="2512465" cy="3251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8" name="Picture 2" descr="C:\Users\Матвиенко\Desktop\image-dynamics-i1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75832" y="1196753"/>
            <a:ext cx="1430622" cy="144016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C 0.02361 -0.10509 0.05035 -0.20347 0.07344 -0.19745 C 0.09948 -0.19051 0.09393 -0.08634 0.08646 0.02176 C 0.07969 0.14444 0.07066 0.26667 0.1 0.27384 C 0.12587 0.28079 0.15209 0.16366 0.18177 0.04768 C 0.20313 -0.05741 0.22952 -0.15625 0.25556 -0.14954 C 0.27865 -0.14352 0.275 -0.03843 0.26841 0.07037 C 0.25955 0.19143 0.2533 0.31435 0.27952 0.3213 C 0.30608 0.32801 0.36129 0.09514 0.36077 0.09583 C 0.38542 -0.00926 0.40955 -0.1088 0.43525 -0.10208 C 0.46077 -0.09514 0.45504 0.00833 0.4474 0.11782 C 0.44219 0.23981 0.4323 0.36157 0.46164 0.36921 C 0.48768 0.37593 0.51407 0.25856 0.53976 0.1419 C 0.56754 0.03866 0.59098 -0.06088 0.61719 -0.0544 C 0.64046 -0.04792 0.63664 0.05694 0.62986 0.16528 C 0.62084 0.28657 0.61511 0.40949 0.64063 0.41667 C 0.66702 0.42338 0.69306 0.30625 0.72275 0.19051 " pathEditMode="relative" rAng="673076" ptsTypes="ffffffffffff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N:\Documents and Settings\Славик\Рабочий стол\Науч\буд.де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raketa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920769">
            <a:off x="348702" y="582880"/>
            <a:ext cx="1799085" cy="18266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48620" y="285728"/>
            <a:ext cx="622580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5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Планета 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 и Нет</a:t>
            </a:r>
            <a:endParaRPr lang="ru-RU" sz="5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4145356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4071942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427984" y="1052736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a7912c612e6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428860" y="3460339"/>
            <a:ext cx="2786082" cy="3397661"/>
          </a:xfrm>
          <a:prstGeom prst="rect">
            <a:avLst/>
          </a:prstGeom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СИСТЕМА ЗНАНИЙ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Рисунок 12" descr="a7912c612e67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1599667">
            <a:off x="426778" y="2362181"/>
            <a:ext cx="2524113" cy="2500330"/>
          </a:xfrm>
          <a:prstGeom prst="rect">
            <a:avLst/>
          </a:prstGeom>
        </p:spPr>
      </p:pic>
      <p:pic>
        <p:nvPicPr>
          <p:cNvPr id="14" name="Рисунок 13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786579" y="4572009"/>
            <a:ext cx="2143140" cy="2214578"/>
          </a:xfrm>
          <a:prstGeom prst="rect">
            <a:avLst/>
          </a:prstGeom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9" cstate="email"/>
          <a:srcRect l="-59041" t="-78137" r="-36372" b="-28632"/>
          <a:stretch>
            <a:fillRect/>
          </a:stretch>
        </p:blipFill>
        <p:spPr>
          <a:xfrm rot="13187299">
            <a:off x="6464496" y="3179046"/>
            <a:ext cx="2512465" cy="3251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2" name="Picture 2" descr="C:\Users\Матвиенко\Desktop\image-dynamics-i1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83768" y="980728"/>
            <a:ext cx="1665126" cy="1676227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8 0.11436 C -0.01458 0.09815 0.0033 0.08241 0.01111 0.06274 C 0.01892 0.04098 0.02309 0.01528 0.02691 -0.01064 C 0.03108 -0.03634 0.02691 -0.0581 0.02309 -0.08148 C 0.01892 -0.1037 0.0132 -0.12708 -0.00087 -0.14675 C -0.0125 -0.16689 -0.03246 -0.18263 -0.05399 -0.19444 C -0.07378 -0.20601 -0.09757 -0.21412 -0.12118 -0.21828 C -0.14479 -0.22175 -0.1684 -0.22175 -0.19028 -0.21828 C -0.21406 -0.21412 -0.23559 -0.20439 -0.25347 -0.18865 C -0.27118 -0.17453 -0.28698 -0.15694 -0.29479 -0.13518 C -0.30486 -0.11527 -0.30851 -0.08796 -0.30851 -0.06574 C -0.31059 -0.04444 -0.30851 -0.01828 -0.29861 0.00301 C -0.28906 0.02292 -0.27118 0.03889 -0.24757 0.04676 C -0.22361 0.05255 -0.2 0.04468 -0.1842 0.03102 C -0.17049 0.01737 -0.16059 -0.00463 -0.15851 -0.02986 C -0.15851 -0.05601 -0.16059 -0.07939 -0.17049 -0.09953 C -0.18038 -0.11944 -0.1783 -0.12338 -0.21771 -0.14884 C -0.25347 -0.17662 -0.28906 -0.16898 -0.31059 -0.1706 C -0.33229 -0.1706 -0.35 -0.1625 -0.37153 -0.15486 C -0.39566 -0.14513 -0.4151 -0.12708 -0.42917 -0.11134 C -0.44288 -0.0956 -0.44878 -0.07592 -0.4566 -0.04444 C -0.46233 -0.01273 -0.46233 0.00301 -0.46233 0.02732 C -0.46233 0.0507 -0.46233 0.07454 -0.46233 0.09815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25474" y="71414"/>
            <a:ext cx="6922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ланета Почемучек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C:\Users\Матвиенко\Desktop\pochemuchki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484784"/>
            <a:ext cx="1236546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Матвиенко\Desktop\pochemuchki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429000"/>
            <a:ext cx="1236546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Матвиенко\Desktop\pochemuchki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56992"/>
            <a:ext cx="1236546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Матвиенко\Desktop\pochemuchki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28800"/>
            <a:ext cx="1236546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Матвиенко\Desktop\pochemuchki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581128"/>
            <a:ext cx="1236546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88024" y="1124744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a7912c612e6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428860" y="3460339"/>
            <a:ext cx="2786082" cy="3397661"/>
          </a:xfrm>
          <a:prstGeom prst="rect">
            <a:avLst/>
          </a:prstGeom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СИСТЕМА ЗНАНИЙ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Рисунок 12" descr="a7912c612e67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1599667">
            <a:off x="426778" y="2362181"/>
            <a:ext cx="2524113" cy="2500330"/>
          </a:xfrm>
          <a:prstGeom prst="rect">
            <a:avLst/>
          </a:prstGeom>
        </p:spPr>
      </p:pic>
      <p:pic>
        <p:nvPicPr>
          <p:cNvPr id="14" name="Рисунок 13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786579" y="4572009"/>
            <a:ext cx="2143140" cy="2214578"/>
          </a:xfrm>
          <a:prstGeom prst="rect">
            <a:avLst/>
          </a:prstGeom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9" cstate="email"/>
          <a:srcRect l="-59041" t="-78137" r="-36372" b="-28632"/>
          <a:stretch>
            <a:fillRect/>
          </a:stretch>
        </p:blipFill>
        <p:spPr>
          <a:xfrm rot="15202552">
            <a:off x="2749720" y="3427797"/>
            <a:ext cx="2512465" cy="3251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6" name="Picture 2" descr="C:\Users\Матвиенко\Desktop\image-dynamics-i1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23728" y="1052736"/>
            <a:ext cx="1645216" cy="165618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C -0.00799 0.02801 -0.01458 0.05903 -0.03056 0.08264 C -0.0474 0.1081 -0.06962 0.13218 -0.09288 0.15625 C -0.11563 0.18148 -0.13854 0.19259 -0.16285 0.20833 C -0.18594 0.22083 -0.21181 0.2331 -0.23715 0.23426 C -0.26181 0.23796 -0.28663 0.2294 -0.30816 0.21644 C -0.32882 0.20486 -0.34757 0.18657 -0.36233 0.16505 C -0.37726 0.14352 -0.38854 0.11921 -0.39531 0.09445 C -0.40243 0.06667 -0.4033 0.03657 -0.39618 0.00532 C -0.39132 -0.02361 -0.38212 -0.0537 -0.36476 -0.07893 C -0.35035 -0.10463 -0.32604 -0.12986 -0.30469 -0.14722 C -0.2849 -0.16667 -0.25903 -0.18449 -0.23368 -0.19097 C -0.20972 -0.19699 -0.18629 -0.19051 -0.16771 -0.17245 C -0.15104 -0.15185 -0.14705 -0.12176 -0.15261 -0.09468 C -0.15955 -0.06944 -0.17587 -0.0419 -0.19948 -0.01991 C -0.22413 -7.40741E-7 -0.24792 0.0169 -0.2717 0.02199 C -0.29549 0.02685 -0.29826 0.03264 -0.34219 0.01088 C -0.38507 -0.00393 -0.39427 -0.04699 -0.40677 -0.06736 C -0.41701 -0.08958 -0.41736 -0.11458 -0.41979 -0.14282 C -0.42222 -0.17546 -0.41441 -0.2088 -0.40556 -0.23611 C -0.39705 -0.26296 -0.38038 -0.28472 -0.35365 -0.31736 C -0.32587 -0.34745 -0.31094 -0.35972 -0.28767 -0.3787 C -0.26493 -0.39722 -0.24219 -0.41551 -0.21945 -0.43426 " pathEditMode="relative" rAng="3519736" ptsTypes="ffffffffffffffffff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" y="-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4200" y="71414"/>
            <a:ext cx="6624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ланета Семейная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2290" name="Picture 2" descr="C:\Users\Матвиенко\Desktop\image-dynamics-i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4968552" cy="500167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Матвиенко\Desktop\24399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7719816" cy="635785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7912c612e67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4941813">
            <a:off x="2862618" y="1071558"/>
            <a:ext cx="3955586" cy="41917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39180" y="285728"/>
            <a:ext cx="38138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Планета</a:t>
            </a:r>
          </a:p>
          <a:p>
            <a:pPr algn="ctr"/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Математика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4974376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2051" name="Picture 3" descr="C:\Users\Матвиенко\Desktop\727784745-arg-8-5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464" y="4414838"/>
            <a:ext cx="1966700" cy="1750466"/>
          </a:xfrm>
          <a:prstGeom prst="rect">
            <a:avLst/>
          </a:prstGeom>
          <a:noFill/>
        </p:spPr>
      </p:pic>
      <p:pic>
        <p:nvPicPr>
          <p:cNvPr id="2052" name="Picture 4" descr="C:\Users\Матвиенко\Desktop\5-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8744" y="3933056"/>
            <a:ext cx="1319719" cy="2447867"/>
          </a:xfrm>
          <a:prstGeom prst="rect">
            <a:avLst/>
          </a:prstGeom>
          <a:noFill/>
        </p:spPr>
      </p:pic>
      <p:pic>
        <p:nvPicPr>
          <p:cNvPr id="2053" name="Picture 5" descr="C:\Users\Матвиенко\Desktop\1296284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1124744"/>
            <a:ext cx="2066376" cy="1997497"/>
          </a:xfrm>
          <a:prstGeom prst="rect">
            <a:avLst/>
          </a:prstGeom>
          <a:noFill/>
        </p:spPr>
      </p:pic>
      <p:pic>
        <p:nvPicPr>
          <p:cNvPr id="2054" name="Picture 6" descr="C:\Users\Матвиенко\Desktop\23118_html_m32582b5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2027" y="1052736"/>
            <a:ext cx="1631547" cy="2273077"/>
          </a:xfrm>
          <a:prstGeom prst="rect">
            <a:avLst/>
          </a:prstGeom>
          <a:noFill/>
        </p:spPr>
      </p:pic>
      <p:pic>
        <p:nvPicPr>
          <p:cNvPr id="1026" name="Picture 2" descr="C:\Users\Матвиенко\Desktop\Alphabet-Red-Hands-911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03713" y="5232400"/>
            <a:ext cx="1998186" cy="129294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16016" y="1124744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a7912c612e6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428860" y="3460339"/>
            <a:ext cx="2786082" cy="3397661"/>
          </a:xfrm>
          <a:prstGeom prst="rect">
            <a:avLst/>
          </a:prstGeom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СИСТЕМА ЗНАНИЙ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Рисунок 12" descr="a7912c612e67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1599667">
            <a:off x="426778" y="2362181"/>
            <a:ext cx="2524113" cy="2500330"/>
          </a:xfrm>
          <a:prstGeom prst="rect">
            <a:avLst/>
          </a:prstGeom>
        </p:spPr>
      </p:pic>
      <p:pic>
        <p:nvPicPr>
          <p:cNvPr id="14" name="Рисунок 13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938112" y="4603149"/>
            <a:ext cx="2008723" cy="2183437"/>
          </a:xfrm>
          <a:prstGeom prst="rect">
            <a:avLst/>
          </a:prstGeom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9" cstate="email"/>
          <a:srcRect l="-59041" t="-78137" r="-36372" b="-28632"/>
          <a:stretch>
            <a:fillRect/>
          </a:stretch>
        </p:blipFill>
        <p:spPr>
          <a:xfrm rot="2987949">
            <a:off x="224827" y="2311911"/>
            <a:ext cx="2512465" cy="3251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8" name="Picture 2" descr="C:\Users\Матвиенко\Desktop\image-dynamics-i1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83768" y="1052736"/>
            <a:ext cx="1720080" cy="1731547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10255 C 0.05312 -0.06597 0.13403 -0.17176 0.22361 -0.17176 C 0.31337 -0.17176 0.39427 -0.06597 0.44826 0.10255 C 0.39427 0.27084 0.31337 0.37732 0.22361 0.37732 C 0.13403 0.37732 0.05312 0.27084 -0.00052 0.10255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148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829322" y="-23"/>
            <a:ext cx="5457321" cy="5072098"/>
          </a:xfrm>
          <a:prstGeom prst="ellipse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214290"/>
            <a:ext cx="6647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Планета Пословиц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571604" y="3786190"/>
            <a:ext cx="6929486" cy="2857520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928794" y="4214818"/>
            <a:ext cx="64294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Times New Roman" pitchFamily="18" charset="0"/>
              </a:rPr>
              <a:t>Прочтите словарные слова, которые вы знаете и умеете писать грамотно.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Times New Roman" pitchFamily="18" charset="0"/>
              </a:rPr>
              <a:t>Эти слова пропущены в пословицах, которые Вы прочтёте далее.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Times New Roman" pitchFamily="18" charset="0"/>
              </a:rPr>
              <a:t>НАЗОВИТЕ ПОСЛОВИЦУ ВЕРНО!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21442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мороз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406" y="2143116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Родина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314324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работа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15108" y="1568223"/>
            <a:ext cx="2214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/>
              <a:t>дорога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15140" y="2854107"/>
            <a:ext cx="2214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/>
              <a:t>топор</a:t>
            </a:r>
            <a:endParaRPr lang="ru-RU" sz="3600" b="1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48641f81ba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"/>
            <a:ext cx="9114739" cy="6829977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642910" y="642918"/>
            <a:ext cx="8072494" cy="132343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К дому друга … </a:t>
            </a:r>
          </a:p>
          <a:p>
            <a:pPr algn="ctr"/>
            <a:r>
              <a:rPr lang="ru-RU" sz="4000" dirty="0" smtClean="0"/>
              <a:t>никогда не бывает длинной.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929322" y="649412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дорога</a:t>
            </a:r>
            <a:endParaRPr lang="ru-RU" sz="4000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e14_ebe0bd4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428604"/>
            <a:ext cx="7786742" cy="132343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Не велик … </a:t>
            </a:r>
          </a:p>
          <a:p>
            <a:pPr algn="ctr"/>
            <a:r>
              <a:rPr lang="ru-RU" sz="4000" dirty="0" smtClean="0"/>
              <a:t>да краснеет нос.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500694" y="435098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мороз</a:t>
            </a:r>
            <a:endParaRPr lang="ru-RU" sz="4000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fe3bc1238d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-25"/>
            <a:ext cx="9144032" cy="68580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533925"/>
            <a:ext cx="7786742" cy="132343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Крепкую дружбу и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 … не разрубишь. 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149478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топором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48e0c_35bb75a0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71670" y="428604"/>
            <a:ext cx="5214974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ru-RU" sz="4000" dirty="0" smtClean="0">
                <a:solidFill>
                  <a:srgbClr val="660066"/>
                </a:solidFill>
              </a:rPr>
              <a:t> Всякая …</a:t>
            </a:r>
          </a:p>
          <a:p>
            <a:pPr lvl="1"/>
            <a:r>
              <a:rPr lang="ru-RU" sz="4000" dirty="0" smtClean="0">
                <a:solidFill>
                  <a:srgbClr val="660066"/>
                </a:solidFill>
              </a:rPr>
              <a:t> мастера хвалит. </a:t>
            </a:r>
            <a:endParaRPr lang="ru-RU" sz="4000" dirty="0">
              <a:solidFill>
                <a:srgbClr val="66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428604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660066"/>
                </a:solidFill>
              </a:rPr>
              <a:t>работа</a:t>
            </a:r>
            <a:endParaRPr lang="ru-RU" sz="40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DC1302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643438" y="0"/>
            <a:ext cx="4500562" cy="3643314"/>
          </a:xfrm>
          <a:prstGeom prst="rect">
            <a:avLst/>
          </a:prstGeom>
        </p:spPr>
      </p:pic>
      <p:pic>
        <p:nvPicPr>
          <p:cNvPr id="6" name="Рисунок 5" descr="3c76b05b2c6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4643438" cy="3643313"/>
          </a:xfrm>
          <a:prstGeom prst="rect">
            <a:avLst/>
          </a:prstGeom>
        </p:spPr>
      </p:pic>
      <p:pic>
        <p:nvPicPr>
          <p:cNvPr id="4" name="Рисунок 3" descr="204_0037875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3621523"/>
            <a:ext cx="4643438" cy="3236477"/>
          </a:xfrm>
          <a:prstGeom prst="rect">
            <a:avLst/>
          </a:prstGeom>
        </p:spPr>
      </p:pic>
      <p:pic>
        <p:nvPicPr>
          <p:cNvPr id="3" name="Рисунок 2" descr="p21_1419144-4c745117191cff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3606344"/>
            <a:ext cx="4500562" cy="325165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16573" y="2571744"/>
            <a:ext cx="5612947" cy="1323439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r>
              <a:rPr lang="ru-RU" sz="4000" dirty="0" smtClean="0"/>
              <a:t>Нет ничего краше, чем</a:t>
            </a:r>
          </a:p>
          <a:p>
            <a:r>
              <a:rPr lang="ru-RU" sz="4000" dirty="0" smtClean="0"/>
              <a:t>           … наша. 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3214686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Родина</a:t>
            </a:r>
            <a:endParaRPr lang="ru-RU" sz="4000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698</TotalTime>
  <Words>100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Коровина</dc:creator>
  <cp:lastModifiedBy>Матвиенко</cp:lastModifiedBy>
  <cp:revision>91</cp:revision>
  <dcterms:created xsi:type="dcterms:W3CDTF">2009-04-23T17:10:27Z</dcterms:created>
  <dcterms:modified xsi:type="dcterms:W3CDTF">2016-08-09T12:23:04Z</dcterms:modified>
</cp:coreProperties>
</file>