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63" r:id="rId3"/>
    <p:sldId id="264" r:id="rId4"/>
    <p:sldId id="258" r:id="rId5"/>
    <p:sldId id="265" r:id="rId6"/>
    <p:sldId id="266" r:id="rId7"/>
    <p:sldId id="267" r:id="rId8"/>
    <p:sldId id="260" r:id="rId9"/>
    <p:sldId id="268" r:id="rId10"/>
    <p:sldId id="269" r:id="rId11"/>
    <p:sldId id="270" r:id="rId12"/>
    <p:sldId id="262" r:id="rId13"/>
    <p:sldId id="25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766" autoAdjust="0"/>
  </p:normalViewPr>
  <p:slideViewPr>
    <p:cSldViewPr>
      <p:cViewPr varScale="1">
        <p:scale>
          <a:sx n="45" d="100"/>
          <a:sy n="45" d="100"/>
        </p:scale>
        <p:origin x="-21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7 w 3985"/>
              <a:gd name="T1" fmla="*/ 0 h 3619"/>
              <a:gd name="T2" fmla="*/ 0 w 3985"/>
              <a:gd name="T3" fmla="*/ 2147483647 h 3619"/>
              <a:gd name="T4" fmla="*/ 2147483647 w 3985"/>
              <a:gd name="T5" fmla="*/ 2147483647 h 3619"/>
              <a:gd name="T6" fmla="*/ 2147483647 w 3985"/>
              <a:gd name="T7" fmla="*/ 2147483647 h 3619"/>
              <a:gd name="T8" fmla="*/ 2147483647 w 3985"/>
              <a:gd name="T9" fmla="*/ 0 h 3619"/>
              <a:gd name="T10" fmla="*/ 2147483647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1165081 w 794"/>
                <a:gd name="T1" fmla="*/ 213170 h 414"/>
                <a:gd name="T2" fmla="*/ 1041929 w 794"/>
                <a:gd name="T3" fmla="*/ 171664 h 414"/>
                <a:gd name="T4" fmla="*/ 816104 w 794"/>
                <a:gd name="T5" fmla="*/ 113430 h 414"/>
                <a:gd name="T6" fmla="*/ 104152 w 794"/>
                <a:gd name="T7" fmla="*/ 0 h 414"/>
                <a:gd name="T8" fmla="*/ 33591 w 794"/>
                <a:gd name="T9" fmla="*/ 10747 h 414"/>
                <a:gd name="T10" fmla="*/ 0 w 794"/>
                <a:gd name="T11" fmla="*/ 44832 h 414"/>
                <a:gd name="T12" fmla="*/ 40936 w 794"/>
                <a:gd name="T13" fmla="*/ 83723 h 414"/>
                <a:gd name="T14" fmla="*/ 836357 w 794"/>
                <a:gd name="T15" fmla="*/ 220863 h 414"/>
                <a:gd name="T16" fmla="*/ 1010635 w 794"/>
                <a:gd name="T17" fmla="*/ 212081 h 414"/>
                <a:gd name="T18" fmla="*/ 1151541 w 794"/>
                <a:gd name="T19" fmla="*/ 223440 h 414"/>
                <a:gd name="T20" fmla="*/ 1165081 w 794"/>
                <a:gd name="T21" fmla="*/ 213170 h 414"/>
                <a:gd name="T22" fmla="*/ 1165081 w 794"/>
                <a:gd name="T23" fmla="*/ 21317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555 w 1586"/>
                <a:gd name="T1" fmla="*/ 0 h 821"/>
                <a:gd name="T2" fmla="*/ 15107 w 1586"/>
                <a:gd name="T3" fmla="*/ 2167 h 821"/>
                <a:gd name="T4" fmla="*/ 16207 w 1586"/>
                <a:gd name="T5" fmla="*/ 2664 h 821"/>
                <a:gd name="T6" fmla="*/ 18003 w 1586"/>
                <a:gd name="T7" fmla="*/ 3307 h 821"/>
                <a:gd name="T8" fmla="*/ 17765 w 1586"/>
                <a:gd name="T9" fmla="*/ 3428 h 821"/>
                <a:gd name="T10" fmla="*/ 15320 w 1586"/>
                <a:gd name="T11" fmla="*/ 3286 h 821"/>
                <a:gd name="T12" fmla="*/ 12994 w 1586"/>
                <a:gd name="T13" fmla="*/ 3387 h 821"/>
                <a:gd name="T14" fmla="*/ 470 w 1586"/>
                <a:gd name="T15" fmla="*/ 1247 h 821"/>
                <a:gd name="T16" fmla="*/ 0 w 1586"/>
                <a:gd name="T17" fmla="*/ 627 h 821"/>
                <a:gd name="T18" fmla="*/ 521 w 1586"/>
                <a:gd name="T19" fmla="*/ 132 h 821"/>
                <a:gd name="T20" fmla="*/ 1555 w 1586"/>
                <a:gd name="T21" fmla="*/ 0 h 821"/>
                <a:gd name="T22" fmla="*/ 1555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1385 h 747"/>
                <a:gd name="T2" fmla="*/ 10653 w 1049"/>
                <a:gd name="T3" fmla="*/ 3186 h 747"/>
                <a:gd name="T4" fmla="*/ 10851 w 1049"/>
                <a:gd name="T5" fmla="*/ 2278 h 747"/>
                <a:gd name="T6" fmla="*/ 12121 w 1049"/>
                <a:gd name="T7" fmla="*/ 1801 h 747"/>
                <a:gd name="T8" fmla="*/ 901 w 1049"/>
                <a:gd name="T9" fmla="*/ 0 h 747"/>
                <a:gd name="T10" fmla="*/ 0 w 1049"/>
                <a:gd name="T11" fmla="*/ 540 h 747"/>
                <a:gd name="T12" fmla="*/ 0 w 1049"/>
                <a:gd name="T13" fmla="*/ 1385 h 747"/>
                <a:gd name="T14" fmla="*/ 0 w 1049"/>
                <a:gd name="T15" fmla="*/ 138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237 w 150"/>
                  <a:gd name="T1" fmla="*/ 0 h 173"/>
                  <a:gd name="T2" fmla="*/ 455 w 150"/>
                  <a:gd name="T3" fmla="*/ 294 h 173"/>
                  <a:gd name="T4" fmla="*/ 0 w 150"/>
                  <a:gd name="T5" fmla="*/ 768 h 173"/>
                  <a:gd name="T6" fmla="*/ 900 w 150"/>
                  <a:gd name="T7" fmla="*/ 710 h 173"/>
                  <a:gd name="T8" fmla="*/ 1160 w 150"/>
                  <a:gd name="T9" fmla="*/ 375 h 173"/>
                  <a:gd name="T10" fmla="*/ 1692 w 150"/>
                  <a:gd name="T11" fmla="*/ 119 h 173"/>
                  <a:gd name="T12" fmla="*/ 1237 w 150"/>
                  <a:gd name="T13" fmla="*/ 0 h 173"/>
                  <a:gd name="T14" fmla="*/ 1237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787 w 1684"/>
                  <a:gd name="T1" fmla="*/ 0 h 880"/>
                  <a:gd name="T2" fmla="*/ 723 w 1684"/>
                  <a:gd name="T3" fmla="*/ 220 h 880"/>
                  <a:gd name="T4" fmla="*/ 0 w 1684"/>
                  <a:gd name="T5" fmla="*/ 878 h 880"/>
                  <a:gd name="T6" fmla="*/ 771 w 1684"/>
                  <a:gd name="T7" fmla="*/ 1515 h 880"/>
                  <a:gd name="T8" fmla="*/ 13548 w 1684"/>
                  <a:gd name="T9" fmla="*/ 3659 h 880"/>
                  <a:gd name="T10" fmla="*/ 16301 w 1684"/>
                  <a:gd name="T11" fmla="*/ 3526 h 880"/>
                  <a:gd name="T12" fmla="*/ 18531 w 1684"/>
                  <a:gd name="T13" fmla="*/ 3715 h 880"/>
                  <a:gd name="T14" fmla="*/ 19305 w 1684"/>
                  <a:gd name="T15" fmla="*/ 3414 h 880"/>
                  <a:gd name="T16" fmla="*/ 17216 w 1684"/>
                  <a:gd name="T17" fmla="*/ 2802 h 880"/>
                  <a:gd name="T18" fmla="*/ 16368 w 1684"/>
                  <a:gd name="T19" fmla="*/ 2164 h 880"/>
                  <a:gd name="T20" fmla="*/ 15699 w 1684"/>
                  <a:gd name="T21" fmla="*/ 2225 h 880"/>
                  <a:gd name="T22" fmla="*/ 16494 w 1684"/>
                  <a:gd name="T23" fmla="*/ 2802 h 880"/>
                  <a:gd name="T24" fmla="*/ 18089 w 1684"/>
                  <a:gd name="T25" fmla="*/ 3417 h 880"/>
                  <a:gd name="T26" fmla="*/ 16200 w 1684"/>
                  <a:gd name="T27" fmla="*/ 3322 h 880"/>
                  <a:gd name="T28" fmla="*/ 13972 w 1684"/>
                  <a:gd name="T29" fmla="*/ 3433 h 880"/>
                  <a:gd name="T30" fmla="*/ 14384 w 1684"/>
                  <a:gd name="T31" fmla="*/ 2742 h 880"/>
                  <a:gd name="T32" fmla="*/ 15339 w 1684"/>
                  <a:gd name="T33" fmla="*/ 2271 h 880"/>
                  <a:gd name="T34" fmla="*/ 14221 w 1684"/>
                  <a:gd name="T35" fmla="*/ 2330 h 880"/>
                  <a:gd name="T36" fmla="*/ 13354 w 1684"/>
                  <a:gd name="T37" fmla="*/ 2779 h 880"/>
                  <a:gd name="T38" fmla="*/ 13059 w 1684"/>
                  <a:gd name="T39" fmla="*/ 3341 h 880"/>
                  <a:gd name="T40" fmla="*/ 1228 w 1684"/>
                  <a:gd name="T41" fmla="*/ 1308 h 880"/>
                  <a:gd name="T42" fmla="*/ 915 w 1684"/>
                  <a:gd name="T43" fmla="*/ 907 h 880"/>
                  <a:gd name="T44" fmla="*/ 1180 w 1684"/>
                  <a:gd name="T45" fmla="*/ 403 h 880"/>
                  <a:gd name="T46" fmla="*/ 2484 w 1684"/>
                  <a:gd name="T47" fmla="*/ 0 h 880"/>
                  <a:gd name="T48" fmla="*/ 1787 w 1684"/>
                  <a:gd name="T49" fmla="*/ 0 h 880"/>
                  <a:gd name="T50" fmla="*/ 1787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148 w 1190"/>
                  <a:gd name="T1" fmla="*/ 0 h 500"/>
                  <a:gd name="T2" fmla="*/ 13640 w 1190"/>
                  <a:gd name="T3" fmla="*/ 2063 h 500"/>
                  <a:gd name="T4" fmla="*/ 12325 w 1190"/>
                  <a:gd name="T5" fmla="*/ 2105 h 500"/>
                  <a:gd name="T6" fmla="*/ 0 w 1190"/>
                  <a:gd name="T7" fmla="*/ 113 h 500"/>
                  <a:gd name="T8" fmla="*/ 1148 w 1190"/>
                  <a:gd name="T9" fmla="*/ 0 h 500"/>
                  <a:gd name="T10" fmla="*/ 1148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345 w 160"/>
                  <a:gd name="T1" fmla="*/ 0 h 335"/>
                  <a:gd name="T2" fmla="*/ 220 w 160"/>
                  <a:gd name="T3" fmla="*/ 439 h 335"/>
                  <a:gd name="T4" fmla="*/ 0 w 160"/>
                  <a:gd name="T5" fmla="*/ 944 h 335"/>
                  <a:gd name="T6" fmla="*/ 386 w 160"/>
                  <a:gd name="T7" fmla="*/ 1291 h 335"/>
                  <a:gd name="T8" fmla="*/ 1085 w 160"/>
                  <a:gd name="T9" fmla="*/ 1377 h 335"/>
                  <a:gd name="T10" fmla="*/ 880 w 160"/>
                  <a:gd name="T11" fmla="*/ 630 h 335"/>
                  <a:gd name="T12" fmla="*/ 1850 w 160"/>
                  <a:gd name="T13" fmla="*/ 72 h 335"/>
                  <a:gd name="T14" fmla="*/ 1345 w 160"/>
                  <a:gd name="T15" fmla="*/ 0 h 335"/>
                  <a:gd name="T16" fmla="*/ 1345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61 w 489"/>
                  <a:gd name="T1" fmla="*/ 146 h 296"/>
                  <a:gd name="T2" fmla="*/ 1797 w 489"/>
                  <a:gd name="T3" fmla="*/ 282 h 296"/>
                  <a:gd name="T4" fmla="*/ 3646 w 489"/>
                  <a:gd name="T5" fmla="*/ 584 h 296"/>
                  <a:gd name="T6" fmla="*/ 4951 w 489"/>
                  <a:gd name="T7" fmla="*/ 1035 h 296"/>
                  <a:gd name="T8" fmla="*/ 3668 w 489"/>
                  <a:gd name="T9" fmla="*/ 979 h 296"/>
                  <a:gd name="T10" fmla="*/ 1560 w 489"/>
                  <a:gd name="T11" fmla="*/ 621 h 296"/>
                  <a:gd name="T12" fmla="*/ 561 w 489"/>
                  <a:gd name="T13" fmla="*/ 341 h 296"/>
                  <a:gd name="T14" fmla="*/ 1200 w 489"/>
                  <a:gd name="T15" fmla="*/ 694 h 296"/>
                  <a:gd name="T16" fmla="*/ 3059 w 489"/>
                  <a:gd name="T17" fmla="*/ 1147 h 296"/>
                  <a:gd name="T18" fmla="*/ 5240 w 489"/>
                  <a:gd name="T19" fmla="*/ 1262 h 296"/>
                  <a:gd name="T20" fmla="*/ 5500 w 489"/>
                  <a:gd name="T21" fmla="*/ 953 h 296"/>
                  <a:gd name="T22" fmla="*/ 4433 w 489"/>
                  <a:gd name="T23" fmla="*/ 512 h 296"/>
                  <a:gd name="T24" fmla="*/ 1910 w 489"/>
                  <a:gd name="T25" fmla="*/ 73 h 296"/>
                  <a:gd name="T26" fmla="*/ 0 w 489"/>
                  <a:gd name="T27" fmla="*/ 0 h 296"/>
                  <a:gd name="T28" fmla="*/ 161 w 489"/>
                  <a:gd name="T29" fmla="*/ 146 h 296"/>
                  <a:gd name="T30" fmla="*/ 161 w 489"/>
                  <a:gd name="T31" fmla="*/ 146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155 w 794"/>
                <a:gd name="T1" fmla="*/ 35 h 414"/>
                <a:gd name="T2" fmla="*/ 139 w 794"/>
                <a:gd name="T3" fmla="*/ 28 h 414"/>
                <a:gd name="T4" fmla="*/ 109 w 794"/>
                <a:gd name="T5" fmla="*/ 18 h 414"/>
                <a:gd name="T6" fmla="*/ 13 w 794"/>
                <a:gd name="T7" fmla="*/ 0 h 414"/>
                <a:gd name="T8" fmla="*/ 5 w 794"/>
                <a:gd name="T9" fmla="*/ 2 h 414"/>
                <a:gd name="T10" fmla="*/ 0 w 794"/>
                <a:gd name="T11" fmla="*/ 8 h 414"/>
                <a:gd name="T12" fmla="*/ 5 w 794"/>
                <a:gd name="T13" fmla="*/ 14 h 414"/>
                <a:gd name="T14" fmla="*/ 112 w 794"/>
                <a:gd name="T15" fmla="*/ 37 h 414"/>
                <a:gd name="T16" fmla="*/ 135 w 794"/>
                <a:gd name="T17" fmla="*/ 35 h 414"/>
                <a:gd name="T18" fmla="*/ 154 w 794"/>
                <a:gd name="T19" fmla="*/ 37 h 414"/>
                <a:gd name="T20" fmla="*/ 155 w 794"/>
                <a:gd name="T21" fmla="*/ 35 h 414"/>
                <a:gd name="T22" fmla="*/ 155 w 794"/>
                <a:gd name="T23" fmla="*/ 3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0 w 1586"/>
                <a:gd name="T1" fmla="*/ 0 h 821"/>
                <a:gd name="T2" fmla="*/ 2 w 1586"/>
                <a:gd name="T3" fmla="*/ 0 h 821"/>
                <a:gd name="T4" fmla="*/ 2 w 1586"/>
                <a:gd name="T5" fmla="*/ 0 h 821"/>
                <a:gd name="T6" fmla="*/ 2 w 1586"/>
                <a:gd name="T7" fmla="*/ 0 h 821"/>
                <a:gd name="T8" fmla="*/ 2 w 1586"/>
                <a:gd name="T9" fmla="*/ 1 h 821"/>
                <a:gd name="T10" fmla="*/ 2 w 1586"/>
                <a:gd name="T11" fmla="*/ 0 h 821"/>
                <a:gd name="T12" fmla="*/ 2 w 1586"/>
                <a:gd name="T13" fmla="*/ 1 h 821"/>
                <a:gd name="T14" fmla="*/ 0 w 1586"/>
                <a:gd name="T15" fmla="*/ 0 h 821"/>
                <a:gd name="T16" fmla="*/ 0 w 1586"/>
                <a:gd name="T17" fmla="*/ 0 h 821"/>
                <a:gd name="T18" fmla="*/ 0 w 1586"/>
                <a:gd name="T19" fmla="*/ 0 h 821"/>
                <a:gd name="T20" fmla="*/ 0 w 1586"/>
                <a:gd name="T21" fmla="*/ 0 h 821"/>
                <a:gd name="T22" fmla="*/ 0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0 h 747"/>
                <a:gd name="T2" fmla="*/ 2 w 1049"/>
                <a:gd name="T3" fmla="*/ 0 h 747"/>
                <a:gd name="T4" fmla="*/ 2 w 1049"/>
                <a:gd name="T5" fmla="*/ 0 h 747"/>
                <a:gd name="T6" fmla="*/ 2 w 1049"/>
                <a:gd name="T7" fmla="*/ 0 h 747"/>
                <a:gd name="T8" fmla="*/ 0 w 1049"/>
                <a:gd name="T9" fmla="*/ 0 h 747"/>
                <a:gd name="T10" fmla="*/ 0 w 1049"/>
                <a:gd name="T11" fmla="*/ 0 h 747"/>
                <a:gd name="T12" fmla="*/ 0 w 1049"/>
                <a:gd name="T13" fmla="*/ 0 h 747"/>
                <a:gd name="T14" fmla="*/ 0 w 1049"/>
                <a:gd name="T15" fmla="*/ 0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0 w 150"/>
                  <a:gd name="T1" fmla="*/ 0 h 173"/>
                  <a:gd name="T2" fmla="*/ 0 w 150"/>
                  <a:gd name="T3" fmla="*/ 0 h 173"/>
                  <a:gd name="T4" fmla="*/ 0 w 150"/>
                  <a:gd name="T5" fmla="*/ 0 h 173"/>
                  <a:gd name="T6" fmla="*/ 0 w 150"/>
                  <a:gd name="T7" fmla="*/ 0 h 173"/>
                  <a:gd name="T8" fmla="*/ 0 w 150"/>
                  <a:gd name="T9" fmla="*/ 0 h 173"/>
                  <a:gd name="T10" fmla="*/ 0 w 150"/>
                  <a:gd name="T11" fmla="*/ 0 h 173"/>
                  <a:gd name="T12" fmla="*/ 0 w 150"/>
                  <a:gd name="T13" fmla="*/ 0 h 173"/>
                  <a:gd name="T14" fmla="*/ 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0 w 1684"/>
                  <a:gd name="T1" fmla="*/ 0 h 880"/>
                  <a:gd name="T2" fmla="*/ 0 w 1684"/>
                  <a:gd name="T3" fmla="*/ 0 h 880"/>
                  <a:gd name="T4" fmla="*/ 0 w 1684"/>
                  <a:gd name="T5" fmla="*/ 0 h 880"/>
                  <a:gd name="T6" fmla="*/ 0 w 1684"/>
                  <a:gd name="T7" fmla="*/ 0 h 880"/>
                  <a:gd name="T8" fmla="*/ 2 w 1684"/>
                  <a:gd name="T9" fmla="*/ 1 h 880"/>
                  <a:gd name="T10" fmla="*/ 2 w 1684"/>
                  <a:gd name="T11" fmla="*/ 1 h 880"/>
                  <a:gd name="T12" fmla="*/ 2 w 1684"/>
                  <a:gd name="T13" fmla="*/ 1 h 880"/>
                  <a:gd name="T14" fmla="*/ 3 w 1684"/>
                  <a:gd name="T15" fmla="*/ 1 h 880"/>
                  <a:gd name="T16" fmla="*/ 2 w 1684"/>
                  <a:gd name="T17" fmla="*/ 0 h 880"/>
                  <a:gd name="T18" fmla="*/ 2 w 1684"/>
                  <a:gd name="T19" fmla="*/ 0 h 880"/>
                  <a:gd name="T20" fmla="*/ 2 w 1684"/>
                  <a:gd name="T21" fmla="*/ 0 h 880"/>
                  <a:gd name="T22" fmla="*/ 2 w 1684"/>
                  <a:gd name="T23" fmla="*/ 0 h 880"/>
                  <a:gd name="T24" fmla="*/ 2 w 1684"/>
                  <a:gd name="T25" fmla="*/ 1 h 880"/>
                  <a:gd name="T26" fmla="*/ 2 w 1684"/>
                  <a:gd name="T27" fmla="*/ 0 h 880"/>
                  <a:gd name="T28" fmla="*/ 2 w 1684"/>
                  <a:gd name="T29" fmla="*/ 1 h 880"/>
                  <a:gd name="T30" fmla="*/ 2 w 1684"/>
                  <a:gd name="T31" fmla="*/ 0 h 880"/>
                  <a:gd name="T32" fmla="*/ 2 w 1684"/>
                  <a:gd name="T33" fmla="*/ 0 h 880"/>
                  <a:gd name="T34" fmla="*/ 2 w 1684"/>
                  <a:gd name="T35" fmla="*/ 0 h 880"/>
                  <a:gd name="T36" fmla="*/ 2 w 1684"/>
                  <a:gd name="T37" fmla="*/ 0 h 880"/>
                  <a:gd name="T38" fmla="*/ 2 w 1684"/>
                  <a:gd name="T39" fmla="*/ 0 h 880"/>
                  <a:gd name="T40" fmla="*/ 0 w 1684"/>
                  <a:gd name="T41" fmla="*/ 0 h 880"/>
                  <a:gd name="T42" fmla="*/ 0 w 1684"/>
                  <a:gd name="T43" fmla="*/ 0 h 880"/>
                  <a:gd name="T44" fmla="*/ 0 w 1684"/>
                  <a:gd name="T45" fmla="*/ 0 h 880"/>
                  <a:gd name="T46" fmla="*/ 0 w 1684"/>
                  <a:gd name="T47" fmla="*/ 0 h 880"/>
                  <a:gd name="T48" fmla="*/ 0 w 1684"/>
                  <a:gd name="T49" fmla="*/ 0 h 880"/>
                  <a:gd name="T50" fmla="*/ 0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0 w 1190"/>
                  <a:gd name="T1" fmla="*/ 0 h 500"/>
                  <a:gd name="T2" fmla="*/ 2 w 1190"/>
                  <a:gd name="T3" fmla="*/ 0 h 500"/>
                  <a:gd name="T4" fmla="*/ 2 w 1190"/>
                  <a:gd name="T5" fmla="*/ 0 h 500"/>
                  <a:gd name="T6" fmla="*/ 0 w 1190"/>
                  <a:gd name="T7" fmla="*/ 0 h 500"/>
                  <a:gd name="T8" fmla="*/ 0 w 1190"/>
                  <a:gd name="T9" fmla="*/ 0 h 500"/>
                  <a:gd name="T10" fmla="*/ 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0 w 160"/>
                  <a:gd name="T1" fmla="*/ 0 h 335"/>
                  <a:gd name="T2" fmla="*/ 0 w 160"/>
                  <a:gd name="T3" fmla="*/ 0 h 335"/>
                  <a:gd name="T4" fmla="*/ 0 w 160"/>
                  <a:gd name="T5" fmla="*/ 0 h 335"/>
                  <a:gd name="T6" fmla="*/ 0 w 160"/>
                  <a:gd name="T7" fmla="*/ 0 h 335"/>
                  <a:gd name="T8" fmla="*/ 0 w 160"/>
                  <a:gd name="T9" fmla="*/ 0 h 335"/>
                  <a:gd name="T10" fmla="*/ 0 w 160"/>
                  <a:gd name="T11" fmla="*/ 0 h 335"/>
                  <a:gd name="T12" fmla="*/ 0 w 160"/>
                  <a:gd name="T13" fmla="*/ 0 h 335"/>
                  <a:gd name="T14" fmla="*/ 0 w 160"/>
                  <a:gd name="T15" fmla="*/ 0 h 335"/>
                  <a:gd name="T16" fmla="*/ 0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0 w 489"/>
                  <a:gd name="T1" fmla="*/ 0 h 296"/>
                  <a:gd name="T2" fmla="*/ 0 w 489"/>
                  <a:gd name="T3" fmla="*/ 0 h 296"/>
                  <a:gd name="T4" fmla="*/ 0 w 489"/>
                  <a:gd name="T5" fmla="*/ 0 h 296"/>
                  <a:gd name="T6" fmla="*/ 1 w 489"/>
                  <a:gd name="T7" fmla="*/ 0 h 296"/>
                  <a:gd name="T8" fmla="*/ 0 w 489"/>
                  <a:gd name="T9" fmla="*/ 0 h 296"/>
                  <a:gd name="T10" fmla="*/ 0 w 489"/>
                  <a:gd name="T11" fmla="*/ 0 h 296"/>
                  <a:gd name="T12" fmla="*/ 0 w 489"/>
                  <a:gd name="T13" fmla="*/ 0 h 296"/>
                  <a:gd name="T14" fmla="*/ 0 w 489"/>
                  <a:gd name="T15" fmla="*/ 0 h 296"/>
                  <a:gd name="T16" fmla="*/ 0 w 489"/>
                  <a:gd name="T17" fmla="*/ 0 h 296"/>
                  <a:gd name="T18" fmla="*/ 1 w 489"/>
                  <a:gd name="T19" fmla="*/ 0 h 296"/>
                  <a:gd name="T20" fmla="*/ 1 w 489"/>
                  <a:gd name="T21" fmla="*/ 0 h 296"/>
                  <a:gd name="T22" fmla="*/ 1 w 489"/>
                  <a:gd name="T23" fmla="*/ 0 h 296"/>
                  <a:gd name="T24" fmla="*/ 0 w 489"/>
                  <a:gd name="T25" fmla="*/ 0 h 296"/>
                  <a:gd name="T26" fmla="*/ 0 w 489"/>
                  <a:gd name="T27" fmla="*/ 0 h 296"/>
                  <a:gd name="T28" fmla="*/ 0 w 489"/>
                  <a:gd name="T29" fmla="*/ 0 h 296"/>
                  <a:gd name="T30" fmla="*/ 0 w 489"/>
                  <a:gd name="T31" fmla="*/ 0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147483647 w 4288"/>
              <a:gd name="T3" fmla="*/ 2147483647 h 459"/>
              <a:gd name="T4" fmla="*/ 2147483647 w 4288"/>
              <a:gd name="T5" fmla="*/ 2147483647 h 459"/>
              <a:gd name="T6" fmla="*/ 2147483647 w 4288"/>
              <a:gd name="T7" fmla="*/ 2147483647 h 459"/>
              <a:gd name="T8" fmla="*/ 2147483647 w 4288"/>
              <a:gd name="T9" fmla="*/ 2147483647 h 459"/>
              <a:gd name="T10" fmla="*/ 2147483647 w 4288"/>
              <a:gd name="T11" fmla="*/ 2147483647 h 459"/>
              <a:gd name="T12" fmla="*/ 2147483647 w 4288"/>
              <a:gd name="T13" fmla="*/ 2147483647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2147483647 h 240"/>
              <a:gd name="T2" fmla="*/ 2147483647 w 560"/>
              <a:gd name="T3" fmla="*/ 2147483647 h 240"/>
              <a:gd name="T4" fmla="*/ 2147483647 w 560"/>
              <a:gd name="T5" fmla="*/ 2147483647 h 240"/>
              <a:gd name="T6" fmla="*/ 2147483647 w 560"/>
              <a:gd name="T7" fmla="*/ 2147483647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5721A-481D-4AE4-9B91-E8D18C3E2F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0720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D3F88-432E-4278-9C3D-6B6AFE5825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17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680BF-9D52-40F3-A48B-CB94E1FC1D3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72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B8B69-6C55-4814-B62B-504D7399E8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68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96BCE-5F5D-46DA-90E0-36116B81CA4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41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58036-535F-492C-86BD-7035093686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8434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432E6-5403-4FB8-83F7-3E074FC1A1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1504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3722B-B382-470A-89BA-0FDFECF600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56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C87B6-4EDA-46D4-9543-F14FBA2600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7508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9CC83-98DC-47A4-8940-755EC6FB53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282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281A6-11E2-4C67-90C8-D0A501B871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7851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147483647 w 2903"/>
              <a:gd name="T1" fmla="*/ 2147483647 h 3686"/>
              <a:gd name="T2" fmla="*/ 2147483647 w 2903"/>
              <a:gd name="T3" fmla="*/ 2147483647 h 3686"/>
              <a:gd name="T4" fmla="*/ 2147483647 w 2903"/>
              <a:gd name="T5" fmla="*/ 0 h 3686"/>
              <a:gd name="T6" fmla="*/ 2147483647 w 2903"/>
              <a:gd name="T7" fmla="*/ 2147483647 h 3686"/>
              <a:gd name="T8" fmla="*/ 2147483647 w 2903"/>
              <a:gd name="T9" fmla="*/ 2147483647 h 3686"/>
              <a:gd name="T10" fmla="*/ 0 w 2903"/>
              <a:gd name="T11" fmla="*/ 2147483647 h 3686"/>
              <a:gd name="T12" fmla="*/ 2147483647 w 2903"/>
              <a:gd name="T13" fmla="*/ 2147483647 h 3686"/>
              <a:gd name="T14" fmla="*/ 2147483647 w 2903"/>
              <a:gd name="T15" fmla="*/ 2147483647 h 3686"/>
              <a:gd name="T16" fmla="*/ 2147483647 w 2903"/>
              <a:gd name="T17" fmla="*/ 2147483647 h 3686"/>
              <a:gd name="T18" fmla="*/ 2147483647 w 2903"/>
              <a:gd name="T19" fmla="*/ 2147483647 h 3686"/>
              <a:gd name="T20" fmla="*/ 2147483647 w 2903"/>
              <a:gd name="T21" fmla="*/ 2147483647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2DC642-E284-40E2-92E6-37B9C035098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147483647 w 2911"/>
              <a:gd name="T1" fmla="*/ 0 h 3703"/>
              <a:gd name="T2" fmla="*/ 2147483647 w 2911"/>
              <a:gd name="T3" fmla="*/ 2147483647 h 3703"/>
              <a:gd name="T4" fmla="*/ 2147483647 w 2911"/>
              <a:gd name="T5" fmla="*/ 2147483647 h 3703"/>
              <a:gd name="T6" fmla="*/ 0 w 2911"/>
              <a:gd name="T7" fmla="*/ 2147483647 h 3703"/>
              <a:gd name="T8" fmla="*/ 2147483647 w 2911"/>
              <a:gd name="T9" fmla="*/ 2147483647 h 3703"/>
              <a:gd name="T10" fmla="*/ 2147483647 w 2911"/>
              <a:gd name="T11" fmla="*/ 2147483647 h 3703"/>
              <a:gd name="T12" fmla="*/ 2147483647 w 2911"/>
              <a:gd name="T13" fmla="*/ 2147483647 h 3703"/>
              <a:gd name="T14" fmla="*/ 2147483647 w 2911"/>
              <a:gd name="T15" fmla="*/ 2147483647 h 3703"/>
              <a:gd name="T16" fmla="*/ 2147483647 w 2911"/>
              <a:gd name="T17" fmla="*/ 2147483647 h 3703"/>
              <a:gd name="T18" fmla="*/ 2147483647 w 2911"/>
              <a:gd name="T19" fmla="*/ 0 h 3703"/>
              <a:gd name="T20" fmla="*/ 2147483647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147483647 h 2777"/>
              <a:gd name="T2" fmla="*/ 2147483647 w 2561"/>
              <a:gd name="T3" fmla="*/ 2147483647 h 2777"/>
              <a:gd name="T4" fmla="*/ 2147483647 w 2561"/>
              <a:gd name="T5" fmla="*/ 2147483647 h 2777"/>
              <a:gd name="T6" fmla="*/ 2147483647 w 2561"/>
              <a:gd name="T7" fmla="*/ 2147483647 h 2777"/>
              <a:gd name="T8" fmla="*/ 2147483647 w 2561"/>
              <a:gd name="T9" fmla="*/ 2147483647 h 2777"/>
              <a:gd name="T10" fmla="*/ 2147483647 w 2561"/>
              <a:gd name="T11" fmla="*/ 0 h 2777"/>
              <a:gd name="T12" fmla="*/ 0 w 2561"/>
              <a:gd name="T13" fmla="*/ 2147483647 h 2777"/>
              <a:gd name="T14" fmla="*/ 0 w 2561"/>
              <a:gd name="T15" fmla="*/ 2147483647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3 w 2177"/>
                <a:gd name="T1" fmla="*/ 10 h 1298"/>
                <a:gd name="T2" fmla="*/ 12 w 2177"/>
                <a:gd name="T3" fmla="*/ 9 h 1298"/>
                <a:gd name="T4" fmla="*/ 11 w 2177"/>
                <a:gd name="T5" fmla="*/ 4 h 1298"/>
                <a:gd name="T6" fmla="*/ 17 w 2177"/>
                <a:gd name="T7" fmla="*/ 3 h 1298"/>
                <a:gd name="T8" fmla="*/ 18 w 2177"/>
                <a:gd name="T9" fmla="*/ 2 h 1298"/>
                <a:gd name="T10" fmla="*/ 17 w 2177"/>
                <a:gd name="T11" fmla="*/ 1 h 1298"/>
                <a:gd name="T12" fmla="*/ 10 w 2177"/>
                <a:gd name="T13" fmla="*/ 2 h 1298"/>
                <a:gd name="T14" fmla="*/ 10 w 2177"/>
                <a:gd name="T15" fmla="*/ 1 h 1298"/>
                <a:gd name="T16" fmla="*/ 9 w 2177"/>
                <a:gd name="T17" fmla="*/ 0 h 1298"/>
                <a:gd name="T18" fmla="*/ 8 w 2177"/>
                <a:gd name="T19" fmla="*/ 1 h 1298"/>
                <a:gd name="T20" fmla="*/ 7 w 2177"/>
                <a:gd name="T21" fmla="*/ 1 h 1298"/>
                <a:gd name="T22" fmla="*/ 8 w 2177"/>
                <a:gd name="T23" fmla="*/ 3 h 1298"/>
                <a:gd name="T24" fmla="*/ 6 w 2177"/>
                <a:gd name="T25" fmla="*/ 4 h 1298"/>
                <a:gd name="T26" fmla="*/ 8 w 2177"/>
                <a:gd name="T27" fmla="*/ 4 h 1298"/>
                <a:gd name="T28" fmla="*/ 9 w 2177"/>
                <a:gd name="T29" fmla="*/ 7 h 1298"/>
                <a:gd name="T30" fmla="*/ 2 w 2177"/>
                <a:gd name="T31" fmla="*/ 4 h 1298"/>
                <a:gd name="T32" fmla="*/ 1 w 2177"/>
                <a:gd name="T33" fmla="*/ 4 h 1298"/>
                <a:gd name="T34" fmla="*/ 0 w 2177"/>
                <a:gd name="T35" fmla="*/ 5 h 1298"/>
                <a:gd name="T36" fmla="*/ 1 w 2177"/>
                <a:gd name="T37" fmla="*/ 7 h 1298"/>
                <a:gd name="T38" fmla="*/ 9 w 2177"/>
                <a:gd name="T39" fmla="*/ 11 h 1298"/>
                <a:gd name="T40" fmla="*/ 11 w 2177"/>
                <a:gd name="T41" fmla="*/ 10 h 1298"/>
                <a:gd name="T42" fmla="*/ 13 w 2177"/>
                <a:gd name="T43" fmla="*/ 11 h 1298"/>
                <a:gd name="T44" fmla="*/ 13 w 2177"/>
                <a:gd name="T45" fmla="*/ 10 h 1298"/>
                <a:gd name="T46" fmla="*/ 13 w 2177"/>
                <a:gd name="T47" fmla="*/ 1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1 h 258"/>
                <a:gd name="T2" fmla="*/ 0 w 143"/>
                <a:gd name="T3" fmla="*/ 0 h 258"/>
                <a:gd name="T4" fmla="*/ 1 w 143"/>
                <a:gd name="T5" fmla="*/ 2 h 258"/>
                <a:gd name="T6" fmla="*/ 0 w 143"/>
                <a:gd name="T7" fmla="*/ 3 h 258"/>
                <a:gd name="T8" fmla="*/ 0 w 143"/>
                <a:gd name="T9" fmla="*/ 1 h 258"/>
                <a:gd name="T10" fmla="*/ 0 w 143"/>
                <a:gd name="T11" fmla="*/ 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 w 1586"/>
                <a:gd name="T1" fmla="*/ 0 h 821"/>
                <a:gd name="T2" fmla="*/ 10 w 1586"/>
                <a:gd name="T3" fmla="*/ 4 h 821"/>
                <a:gd name="T4" fmla="*/ 11 w 1586"/>
                <a:gd name="T5" fmla="*/ 4 h 821"/>
                <a:gd name="T6" fmla="*/ 12 w 1586"/>
                <a:gd name="T7" fmla="*/ 6 h 821"/>
                <a:gd name="T8" fmla="*/ 12 w 1586"/>
                <a:gd name="T9" fmla="*/ 6 h 821"/>
                <a:gd name="T10" fmla="*/ 10 w 1586"/>
                <a:gd name="T11" fmla="*/ 6 h 821"/>
                <a:gd name="T12" fmla="*/ 8 w 1586"/>
                <a:gd name="T13" fmla="*/ 6 h 821"/>
                <a:gd name="T14" fmla="*/ 0 w 1586"/>
                <a:gd name="T15" fmla="*/ 2 h 821"/>
                <a:gd name="T16" fmla="*/ 0 w 1586"/>
                <a:gd name="T17" fmla="*/ 1 h 821"/>
                <a:gd name="T18" fmla="*/ 0 w 1586"/>
                <a:gd name="T19" fmla="*/ 0 h 821"/>
                <a:gd name="T20" fmla="*/ 1 w 1586"/>
                <a:gd name="T21" fmla="*/ 0 h 821"/>
                <a:gd name="T22" fmla="*/ 1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 h 747"/>
                <a:gd name="T2" fmla="*/ 8 w 1049"/>
                <a:gd name="T3" fmla="*/ 6 h 747"/>
                <a:gd name="T4" fmla="*/ 8 w 1049"/>
                <a:gd name="T5" fmla="*/ 5 h 747"/>
                <a:gd name="T6" fmla="*/ 9 w 1049"/>
                <a:gd name="T7" fmla="*/ 4 h 747"/>
                <a:gd name="T8" fmla="*/ 1 w 1049"/>
                <a:gd name="T9" fmla="*/ 0 h 747"/>
                <a:gd name="T10" fmla="*/ 0 w 1049"/>
                <a:gd name="T11" fmla="*/ 1 h 747"/>
                <a:gd name="T12" fmla="*/ 0 w 1049"/>
                <a:gd name="T13" fmla="*/ 3 h 747"/>
                <a:gd name="T14" fmla="*/ 0 w 1049"/>
                <a:gd name="T15" fmla="*/ 3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1 h 241"/>
                <a:gd name="T2" fmla="*/ 1 w 272"/>
                <a:gd name="T3" fmla="*/ 0 h 241"/>
                <a:gd name="T4" fmla="*/ 1 w 272"/>
                <a:gd name="T5" fmla="*/ 1 h 241"/>
                <a:gd name="T6" fmla="*/ 2 w 272"/>
                <a:gd name="T7" fmla="*/ 2 h 241"/>
                <a:gd name="T8" fmla="*/ 1 w 272"/>
                <a:gd name="T9" fmla="*/ 2 h 241"/>
                <a:gd name="T10" fmla="*/ 0 w 272"/>
                <a:gd name="T11" fmla="*/ 2 h 241"/>
                <a:gd name="T12" fmla="*/ 0 w 272"/>
                <a:gd name="T13" fmla="*/ 1 h 241"/>
                <a:gd name="T14" fmla="*/ 0 w 272"/>
                <a:gd name="T15" fmla="*/ 1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2 w 152"/>
                <a:gd name="T1" fmla="*/ 1 h 224"/>
                <a:gd name="T2" fmla="*/ 2 w 152"/>
                <a:gd name="T3" fmla="*/ 2 h 224"/>
                <a:gd name="T4" fmla="*/ 0 w 152"/>
                <a:gd name="T5" fmla="*/ 1 h 224"/>
                <a:gd name="T6" fmla="*/ 1 w 152"/>
                <a:gd name="T7" fmla="*/ 0 h 224"/>
                <a:gd name="T8" fmla="*/ 2 w 152"/>
                <a:gd name="T9" fmla="*/ 1 h 224"/>
                <a:gd name="T10" fmla="*/ 2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1 h 764"/>
                <a:gd name="T2" fmla="*/ 1 w 386"/>
                <a:gd name="T3" fmla="*/ 0 h 764"/>
                <a:gd name="T4" fmla="*/ 2 w 386"/>
                <a:gd name="T5" fmla="*/ 1 h 764"/>
                <a:gd name="T6" fmla="*/ 4 w 386"/>
                <a:gd name="T7" fmla="*/ 6 h 764"/>
                <a:gd name="T8" fmla="*/ 3 w 386"/>
                <a:gd name="T9" fmla="*/ 6 h 764"/>
                <a:gd name="T10" fmla="*/ 2 w 386"/>
                <a:gd name="T11" fmla="*/ 6 h 764"/>
                <a:gd name="T12" fmla="*/ 0 w 386"/>
                <a:gd name="T13" fmla="*/ 1 h 764"/>
                <a:gd name="T14" fmla="*/ 0 w 386"/>
                <a:gd name="T15" fmla="*/ 1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 w 728"/>
                <a:gd name="T1" fmla="*/ 0 h 348"/>
                <a:gd name="T2" fmla="*/ 0 w 728"/>
                <a:gd name="T3" fmla="*/ 1 h 348"/>
                <a:gd name="T4" fmla="*/ 1 w 728"/>
                <a:gd name="T5" fmla="*/ 3 h 348"/>
                <a:gd name="T6" fmla="*/ 6 w 728"/>
                <a:gd name="T7" fmla="*/ 2 h 348"/>
                <a:gd name="T8" fmla="*/ 6 w 728"/>
                <a:gd name="T9" fmla="*/ 1 h 348"/>
                <a:gd name="T10" fmla="*/ 6 w 728"/>
                <a:gd name="T11" fmla="*/ 0 h 348"/>
                <a:gd name="T12" fmla="*/ 6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3 w 312"/>
                <a:gd name="T1" fmla="*/ 0 h 135"/>
                <a:gd name="T2" fmla="*/ 0 w 312"/>
                <a:gd name="T3" fmla="*/ 0 h 135"/>
                <a:gd name="T4" fmla="*/ 3 w 312"/>
                <a:gd name="T5" fmla="*/ 1 h 135"/>
                <a:gd name="T6" fmla="*/ 3 w 312"/>
                <a:gd name="T7" fmla="*/ 0 h 135"/>
                <a:gd name="T8" fmla="*/ 3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0 h 175"/>
                    <a:gd name="T2" fmla="*/ 1 w 313"/>
                    <a:gd name="T3" fmla="*/ 0 h 175"/>
                    <a:gd name="T4" fmla="*/ 2 w 313"/>
                    <a:gd name="T5" fmla="*/ 0 h 175"/>
                    <a:gd name="T6" fmla="*/ 3 w 313"/>
                    <a:gd name="T7" fmla="*/ 0 h 175"/>
                    <a:gd name="T8" fmla="*/ 3 w 313"/>
                    <a:gd name="T9" fmla="*/ 0 h 175"/>
                    <a:gd name="T10" fmla="*/ 2 w 313"/>
                    <a:gd name="T11" fmla="*/ 0 h 175"/>
                    <a:gd name="T12" fmla="*/ 1 w 313"/>
                    <a:gd name="T13" fmla="*/ 0 h 175"/>
                    <a:gd name="T14" fmla="*/ 1 w 313"/>
                    <a:gd name="T15" fmla="*/ 1 h 175"/>
                    <a:gd name="T16" fmla="*/ 0 w 313"/>
                    <a:gd name="T17" fmla="*/ 0 h 175"/>
                    <a:gd name="T18" fmla="*/ 0 w 313"/>
                    <a:gd name="T19" fmla="*/ 0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1 h 266"/>
                    <a:gd name="T2" fmla="*/ 2 w 230"/>
                    <a:gd name="T3" fmla="*/ 3 h 266"/>
                    <a:gd name="T4" fmla="*/ 2 w 230"/>
                    <a:gd name="T5" fmla="*/ 2 h 266"/>
                    <a:gd name="T6" fmla="*/ 2 w 230"/>
                    <a:gd name="T7" fmla="*/ 1 h 266"/>
                    <a:gd name="T8" fmla="*/ 2 w 230"/>
                    <a:gd name="T9" fmla="*/ 0 h 266"/>
                    <a:gd name="T10" fmla="*/ 2 w 230"/>
                    <a:gd name="T11" fmla="*/ 2 h 266"/>
                    <a:gd name="T12" fmla="*/ 1 w 230"/>
                    <a:gd name="T13" fmla="*/ 1 h 266"/>
                    <a:gd name="T14" fmla="*/ 0 w 230"/>
                    <a:gd name="T15" fmla="*/ 1 h 266"/>
                    <a:gd name="T16" fmla="*/ 0 w 230"/>
                    <a:gd name="T17" fmla="*/ 1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 h 234"/>
                    <a:gd name="T2" fmla="*/ 0 w 87"/>
                    <a:gd name="T3" fmla="*/ 1 h 234"/>
                    <a:gd name="T4" fmla="*/ 0 w 87"/>
                    <a:gd name="T5" fmla="*/ 2 h 234"/>
                    <a:gd name="T6" fmla="*/ 0 w 87"/>
                    <a:gd name="T7" fmla="*/ 2 h 234"/>
                    <a:gd name="T8" fmla="*/ 0 w 87"/>
                    <a:gd name="T9" fmla="*/ 2 h 234"/>
                    <a:gd name="T10" fmla="*/ 0 w 87"/>
                    <a:gd name="T11" fmla="*/ 1 h 234"/>
                    <a:gd name="T12" fmla="*/ 0 w 87"/>
                    <a:gd name="T13" fmla="*/ 0 h 234"/>
                    <a:gd name="T14" fmla="*/ 0 w 87"/>
                    <a:gd name="T15" fmla="*/ 1 h 234"/>
                    <a:gd name="T16" fmla="*/ 0 w 87"/>
                    <a:gd name="T17" fmla="*/ 1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 w 1190"/>
                  <a:gd name="T1" fmla="*/ 0 h 500"/>
                  <a:gd name="T2" fmla="*/ 10 w 1190"/>
                  <a:gd name="T3" fmla="*/ 4 h 500"/>
                  <a:gd name="T4" fmla="*/ 9 w 1190"/>
                  <a:gd name="T5" fmla="*/ 4 h 500"/>
                  <a:gd name="T6" fmla="*/ 0 w 1190"/>
                  <a:gd name="T7" fmla="*/ 1 h 500"/>
                  <a:gd name="T8" fmla="*/ 1 w 1190"/>
                  <a:gd name="T9" fmla="*/ 0 h 500"/>
                  <a:gd name="T10" fmla="*/ 1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0 w 489"/>
                  <a:gd name="T1" fmla="*/ 1 h 296"/>
                  <a:gd name="T2" fmla="*/ 1 w 489"/>
                  <a:gd name="T3" fmla="*/ 1 h 296"/>
                  <a:gd name="T4" fmla="*/ 2 w 489"/>
                  <a:gd name="T5" fmla="*/ 2 h 296"/>
                  <a:gd name="T6" fmla="*/ 3 w 489"/>
                  <a:gd name="T7" fmla="*/ 2 h 296"/>
                  <a:gd name="T8" fmla="*/ 2 w 489"/>
                  <a:gd name="T9" fmla="*/ 2 h 296"/>
                  <a:gd name="T10" fmla="*/ 1 w 489"/>
                  <a:gd name="T11" fmla="*/ 2 h 296"/>
                  <a:gd name="T12" fmla="*/ 0 w 489"/>
                  <a:gd name="T13" fmla="*/ 1 h 296"/>
                  <a:gd name="T14" fmla="*/ 0 w 489"/>
                  <a:gd name="T15" fmla="*/ 2 h 296"/>
                  <a:gd name="T16" fmla="*/ 2 w 489"/>
                  <a:gd name="T17" fmla="*/ 3 h 296"/>
                  <a:gd name="T18" fmla="*/ 3 w 489"/>
                  <a:gd name="T19" fmla="*/ 3 h 296"/>
                  <a:gd name="T20" fmla="*/ 3 w 489"/>
                  <a:gd name="T21" fmla="*/ 2 h 296"/>
                  <a:gd name="T22" fmla="*/ 3 w 489"/>
                  <a:gd name="T23" fmla="*/ 1 h 296"/>
                  <a:gd name="T24" fmla="*/ 1 w 489"/>
                  <a:gd name="T25" fmla="*/ 1 h 296"/>
                  <a:gd name="T26" fmla="*/ 0 w 489"/>
                  <a:gd name="T27" fmla="*/ 0 h 296"/>
                  <a:gd name="T28" fmla="*/ 0 w 489"/>
                  <a:gd name="T29" fmla="*/ 1 h 296"/>
                  <a:gd name="T30" fmla="*/ 0 w 489"/>
                  <a:gd name="T31" fmla="*/ 1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1 w 213"/>
                  <a:gd name="T1" fmla="*/ 0 h 478"/>
                  <a:gd name="T2" fmla="*/ 1 w 213"/>
                  <a:gd name="T3" fmla="*/ 0 h 478"/>
                  <a:gd name="T4" fmla="*/ 1 w 213"/>
                  <a:gd name="T5" fmla="*/ 1 h 478"/>
                  <a:gd name="T6" fmla="*/ 1 w 213"/>
                  <a:gd name="T7" fmla="*/ 2 h 478"/>
                  <a:gd name="T8" fmla="*/ 2 w 213"/>
                  <a:gd name="T9" fmla="*/ 3 h 478"/>
                  <a:gd name="T10" fmla="*/ 1 w 213"/>
                  <a:gd name="T11" fmla="*/ 3 h 478"/>
                  <a:gd name="T12" fmla="*/ 1 w 213"/>
                  <a:gd name="T13" fmla="*/ 2 h 478"/>
                  <a:gd name="T14" fmla="*/ 0 w 213"/>
                  <a:gd name="T15" fmla="*/ 0 h 478"/>
                  <a:gd name="T16" fmla="*/ 1 w 213"/>
                  <a:gd name="T17" fmla="*/ 0 h 478"/>
                  <a:gd name="T18" fmla="*/ 1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 w 150"/>
                    <a:gd name="T1" fmla="*/ 0 h 173"/>
                    <a:gd name="T2" fmla="*/ 1 w 150"/>
                    <a:gd name="T3" fmla="*/ 1 h 173"/>
                    <a:gd name="T4" fmla="*/ 0 w 150"/>
                    <a:gd name="T5" fmla="*/ 2 h 173"/>
                    <a:gd name="T6" fmla="*/ 1 w 150"/>
                    <a:gd name="T7" fmla="*/ 2 h 173"/>
                    <a:gd name="T8" fmla="*/ 1 w 150"/>
                    <a:gd name="T9" fmla="*/ 1 h 173"/>
                    <a:gd name="T10" fmla="*/ 2 w 150"/>
                    <a:gd name="T11" fmla="*/ 1 h 173"/>
                    <a:gd name="T12" fmla="*/ 1 w 150"/>
                    <a:gd name="T13" fmla="*/ 0 h 173"/>
                    <a:gd name="T14" fmla="*/ 1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2 w 1684"/>
                    <a:gd name="T1" fmla="*/ 0 h 880"/>
                    <a:gd name="T2" fmla="*/ 1 w 1684"/>
                    <a:gd name="T3" fmla="*/ 1 h 880"/>
                    <a:gd name="T4" fmla="*/ 0 w 1684"/>
                    <a:gd name="T5" fmla="*/ 2 h 880"/>
                    <a:gd name="T6" fmla="*/ 1 w 1684"/>
                    <a:gd name="T7" fmla="*/ 3 h 880"/>
                    <a:gd name="T8" fmla="*/ 10 w 1684"/>
                    <a:gd name="T9" fmla="*/ 7 h 880"/>
                    <a:gd name="T10" fmla="*/ 12 w 1684"/>
                    <a:gd name="T11" fmla="*/ 7 h 880"/>
                    <a:gd name="T12" fmla="*/ 13 w 1684"/>
                    <a:gd name="T13" fmla="*/ 7 h 880"/>
                    <a:gd name="T14" fmla="*/ 14 w 1684"/>
                    <a:gd name="T15" fmla="*/ 7 h 880"/>
                    <a:gd name="T16" fmla="*/ 12 w 1684"/>
                    <a:gd name="T17" fmla="*/ 6 h 880"/>
                    <a:gd name="T18" fmla="*/ 12 w 1684"/>
                    <a:gd name="T19" fmla="*/ 4 h 880"/>
                    <a:gd name="T20" fmla="*/ 11 w 1684"/>
                    <a:gd name="T21" fmla="*/ 5 h 880"/>
                    <a:gd name="T22" fmla="*/ 12 w 1684"/>
                    <a:gd name="T23" fmla="*/ 6 h 880"/>
                    <a:gd name="T24" fmla="*/ 13 w 1684"/>
                    <a:gd name="T25" fmla="*/ 7 h 880"/>
                    <a:gd name="T26" fmla="*/ 12 w 1684"/>
                    <a:gd name="T27" fmla="*/ 7 h 880"/>
                    <a:gd name="T28" fmla="*/ 10 w 1684"/>
                    <a:gd name="T29" fmla="*/ 7 h 880"/>
                    <a:gd name="T30" fmla="*/ 10 w 1684"/>
                    <a:gd name="T31" fmla="*/ 6 h 880"/>
                    <a:gd name="T32" fmla="*/ 11 w 1684"/>
                    <a:gd name="T33" fmla="*/ 5 h 880"/>
                    <a:gd name="T34" fmla="*/ 10 w 1684"/>
                    <a:gd name="T35" fmla="*/ 5 h 880"/>
                    <a:gd name="T36" fmla="*/ 10 w 1684"/>
                    <a:gd name="T37" fmla="*/ 6 h 880"/>
                    <a:gd name="T38" fmla="*/ 9 w 1684"/>
                    <a:gd name="T39" fmla="*/ 7 h 880"/>
                    <a:gd name="T40" fmla="*/ 1 w 1684"/>
                    <a:gd name="T41" fmla="*/ 3 h 880"/>
                    <a:gd name="T42" fmla="*/ 1 w 1684"/>
                    <a:gd name="T43" fmla="*/ 2 h 880"/>
                    <a:gd name="T44" fmla="*/ 1 w 1684"/>
                    <a:gd name="T45" fmla="*/ 1 h 880"/>
                    <a:gd name="T46" fmla="*/ 2 w 1684"/>
                    <a:gd name="T47" fmla="*/ 0 h 880"/>
                    <a:gd name="T48" fmla="*/ 2 w 1684"/>
                    <a:gd name="T49" fmla="*/ 0 h 880"/>
                    <a:gd name="T50" fmla="*/ 2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 w 160"/>
                    <a:gd name="T1" fmla="*/ 0 h 335"/>
                    <a:gd name="T2" fmla="*/ 1 w 160"/>
                    <a:gd name="T3" fmla="*/ 0 h 335"/>
                    <a:gd name="T4" fmla="*/ 0 w 160"/>
                    <a:gd name="T5" fmla="*/ 1 h 335"/>
                    <a:gd name="T6" fmla="*/ 1 w 160"/>
                    <a:gd name="T7" fmla="*/ 2 h 335"/>
                    <a:gd name="T8" fmla="*/ 1 w 160"/>
                    <a:gd name="T9" fmla="*/ 2 h 335"/>
                    <a:gd name="T10" fmla="*/ 1 w 160"/>
                    <a:gd name="T11" fmla="*/ 1 h 335"/>
                    <a:gd name="T12" fmla="*/ 2 w 160"/>
                    <a:gd name="T13" fmla="*/ 0 h 335"/>
                    <a:gd name="T14" fmla="*/ 1 w 160"/>
                    <a:gd name="T15" fmla="*/ 0 h 335"/>
                    <a:gd name="T16" fmla="*/ 1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 w 642"/>
                    <a:gd name="T1" fmla="*/ 7 h 1188"/>
                    <a:gd name="T2" fmla="*/ 0 w 642"/>
                    <a:gd name="T3" fmla="*/ 1 h 1188"/>
                    <a:gd name="T4" fmla="*/ 1 w 642"/>
                    <a:gd name="T5" fmla="*/ 1 h 1188"/>
                    <a:gd name="T6" fmla="*/ 3 w 642"/>
                    <a:gd name="T7" fmla="*/ 0 h 1188"/>
                    <a:gd name="T8" fmla="*/ 4 w 642"/>
                    <a:gd name="T9" fmla="*/ 1 h 1188"/>
                    <a:gd name="T10" fmla="*/ 6 w 642"/>
                    <a:gd name="T11" fmla="*/ 10 h 1188"/>
                    <a:gd name="T12" fmla="*/ 5 w 642"/>
                    <a:gd name="T13" fmla="*/ 9 h 1188"/>
                    <a:gd name="T14" fmla="*/ 3 w 642"/>
                    <a:gd name="T15" fmla="*/ 1 h 1188"/>
                    <a:gd name="T16" fmla="*/ 2 w 642"/>
                    <a:gd name="T17" fmla="*/ 1 h 1188"/>
                    <a:gd name="T18" fmla="*/ 1 w 642"/>
                    <a:gd name="T19" fmla="*/ 1 h 1188"/>
                    <a:gd name="T20" fmla="*/ 1 w 642"/>
                    <a:gd name="T21" fmla="*/ 2 h 1188"/>
                    <a:gd name="T22" fmla="*/ 3 w 642"/>
                    <a:gd name="T23" fmla="*/ 8 h 1188"/>
                    <a:gd name="T24" fmla="*/ 2 w 642"/>
                    <a:gd name="T25" fmla="*/ 7 h 1188"/>
                    <a:gd name="T26" fmla="*/ 2 w 642"/>
                    <a:gd name="T27" fmla="*/ 7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1 h 504"/>
                    <a:gd name="T2" fmla="*/ 1 w 192"/>
                    <a:gd name="T3" fmla="*/ 2 h 504"/>
                    <a:gd name="T4" fmla="*/ 1 w 192"/>
                    <a:gd name="T5" fmla="*/ 3 h 504"/>
                    <a:gd name="T6" fmla="*/ 1 w 192"/>
                    <a:gd name="T7" fmla="*/ 4 h 504"/>
                    <a:gd name="T8" fmla="*/ 2 w 192"/>
                    <a:gd name="T9" fmla="*/ 4 h 504"/>
                    <a:gd name="T10" fmla="*/ 2 w 192"/>
                    <a:gd name="T11" fmla="*/ 3 h 504"/>
                    <a:gd name="T12" fmla="*/ 2 w 192"/>
                    <a:gd name="T13" fmla="*/ 2 h 504"/>
                    <a:gd name="T14" fmla="*/ 1 w 192"/>
                    <a:gd name="T15" fmla="*/ 1 h 504"/>
                    <a:gd name="T16" fmla="*/ 1 w 192"/>
                    <a:gd name="T17" fmla="*/ 0 h 504"/>
                    <a:gd name="T18" fmla="*/ 0 w 192"/>
                    <a:gd name="T19" fmla="*/ 1 h 504"/>
                    <a:gd name="T20" fmla="*/ 0 w 192"/>
                    <a:gd name="T21" fmla="*/ 1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3 w 390"/>
                    <a:gd name="T1" fmla="*/ 0 h 269"/>
                    <a:gd name="T2" fmla="*/ 3 w 390"/>
                    <a:gd name="T3" fmla="*/ 1 h 269"/>
                    <a:gd name="T4" fmla="*/ 2 w 390"/>
                    <a:gd name="T5" fmla="*/ 1 h 269"/>
                    <a:gd name="T6" fmla="*/ 0 w 390"/>
                    <a:gd name="T7" fmla="*/ 2 h 269"/>
                    <a:gd name="T8" fmla="*/ 0 w 390"/>
                    <a:gd name="T9" fmla="*/ 2 h 269"/>
                    <a:gd name="T10" fmla="*/ 3 w 390"/>
                    <a:gd name="T11" fmla="*/ 2 h 269"/>
                    <a:gd name="T12" fmla="*/ 3 w 390"/>
                    <a:gd name="T13" fmla="*/ 3 h 269"/>
                    <a:gd name="T14" fmla="*/ 4 w 390"/>
                    <a:gd name="T15" fmla="*/ 3 h 269"/>
                    <a:gd name="T16" fmla="*/ 3 w 390"/>
                    <a:gd name="T17" fmla="*/ 2 h 269"/>
                    <a:gd name="T18" fmla="*/ 1 w 390"/>
                    <a:gd name="T19" fmla="*/ 2 h 269"/>
                    <a:gd name="T20" fmla="*/ 3 w 390"/>
                    <a:gd name="T21" fmla="*/ 1 h 269"/>
                    <a:gd name="T22" fmla="*/ 3 w 390"/>
                    <a:gd name="T23" fmla="*/ 0 h 269"/>
                    <a:gd name="T24" fmla="*/ 3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2 h 424"/>
                    <a:gd name="T2" fmla="*/ 7 w 941"/>
                    <a:gd name="T3" fmla="*/ 0 h 424"/>
                    <a:gd name="T4" fmla="*/ 8 w 941"/>
                    <a:gd name="T5" fmla="*/ 1 h 424"/>
                    <a:gd name="T6" fmla="*/ 8 w 941"/>
                    <a:gd name="T7" fmla="*/ 2 h 424"/>
                    <a:gd name="T8" fmla="*/ 8 w 941"/>
                    <a:gd name="T9" fmla="*/ 3 h 424"/>
                    <a:gd name="T10" fmla="*/ 1 w 941"/>
                    <a:gd name="T11" fmla="*/ 4 h 424"/>
                    <a:gd name="T12" fmla="*/ 1 w 941"/>
                    <a:gd name="T13" fmla="*/ 3 h 424"/>
                    <a:gd name="T14" fmla="*/ 7 w 941"/>
                    <a:gd name="T15" fmla="*/ 2 h 424"/>
                    <a:gd name="T16" fmla="*/ 7 w 941"/>
                    <a:gd name="T17" fmla="*/ 2 h 424"/>
                    <a:gd name="T18" fmla="*/ 7 w 941"/>
                    <a:gd name="T19" fmla="*/ 1 h 424"/>
                    <a:gd name="T20" fmla="*/ 0 w 941"/>
                    <a:gd name="T21" fmla="*/ 2 h 424"/>
                    <a:gd name="T22" fmla="*/ 0 w 941"/>
                    <a:gd name="T23" fmla="*/ 2 h 424"/>
                    <a:gd name="T24" fmla="*/ 0 w 941"/>
                    <a:gd name="T25" fmla="*/ 2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0 h 173"/>
                    <a:gd name="T2" fmla="*/ 1 w 488"/>
                    <a:gd name="T3" fmla="*/ 1 h 173"/>
                    <a:gd name="T4" fmla="*/ 2 w 488"/>
                    <a:gd name="T5" fmla="*/ 1 h 173"/>
                    <a:gd name="T6" fmla="*/ 4 w 488"/>
                    <a:gd name="T7" fmla="*/ 0 h 173"/>
                    <a:gd name="T8" fmla="*/ 4 w 488"/>
                    <a:gd name="T9" fmla="*/ 0 h 173"/>
                    <a:gd name="T10" fmla="*/ 4 w 488"/>
                    <a:gd name="T11" fmla="*/ 0 h 173"/>
                    <a:gd name="T12" fmla="*/ 2 w 488"/>
                    <a:gd name="T13" fmla="*/ 0 h 173"/>
                    <a:gd name="T14" fmla="*/ 1 w 488"/>
                    <a:gd name="T15" fmla="*/ 0 h 173"/>
                    <a:gd name="T16" fmla="*/ 1 w 488"/>
                    <a:gd name="T17" fmla="*/ 0 h 173"/>
                    <a:gd name="T18" fmla="*/ 1 w 488"/>
                    <a:gd name="T19" fmla="*/ 0 h 173"/>
                    <a:gd name="T20" fmla="*/ 3 w 488"/>
                    <a:gd name="T21" fmla="*/ 0 h 173"/>
                    <a:gd name="T22" fmla="*/ 4 w 488"/>
                    <a:gd name="T23" fmla="*/ 0 h 173"/>
                    <a:gd name="T24" fmla="*/ 3 w 488"/>
                    <a:gd name="T25" fmla="*/ 0 h 173"/>
                    <a:gd name="T26" fmla="*/ 2 w 488"/>
                    <a:gd name="T27" fmla="*/ 0 h 173"/>
                    <a:gd name="T28" fmla="*/ 0 w 488"/>
                    <a:gd name="T29" fmla="*/ 0 h 173"/>
                    <a:gd name="T30" fmla="*/ 0 w 488"/>
                    <a:gd name="T31" fmla="*/ 0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0 w 772"/>
                <a:gd name="T1" fmla="*/ 10 h 3266"/>
                <a:gd name="T2" fmla="*/ 0 w 772"/>
                <a:gd name="T3" fmla="*/ 9 h 3266"/>
                <a:gd name="T4" fmla="*/ 0 w 772"/>
                <a:gd name="T5" fmla="*/ 8 h 3266"/>
                <a:gd name="T6" fmla="*/ 0 w 772"/>
                <a:gd name="T7" fmla="*/ 8 h 3266"/>
                <a:gd name="T8" fmla="*/ 0 w 772"/>
                <a:gd name="T9" fmla="*/ 7 h 3266"/>
                <a:gd name="T10" fmla="*/ 0 w 772"/>
                <a:gd name="T11" fmla="*/ 6 h 3266"/>
                <a:gd name="T12" fmla="*/ 0 w 772"/>
                <a:gd name="T13" fmla="*/ 6 h 3266"/>
                <a:gd name="T14" fmla="*/ 0 w 772"/>
                <a:gd name="T15" fmla="*/ 6 h 3266"/>
                <a:gd name="T16" fmla="*/ 0 w 772"/>
                <a:gd name="T17" fmla="*/ 5 h 3266"/>
                <a:gd name="T18" fmla="*/ 0 w 772"/>
                <a:gd name="T19" fmla="*/ 5 h 3266"/>
                <a:gd name="T20" fmla="*/ 0 w 772"/>
                <a:gd name="T21" fmla="*/ 3 h 3266"/>
                <a:gd name="T22" fmla="*/ 0 w 772"/>
                <a:gd name="T23" fmla="*/ 3 h 3266"/>
                <a:gd name="T24" fmla="*/ 0 w 772"/>
                <a:gd name="T25" fmla="*/ 2 h 3266"/>
                <a:gd name="T26" fmla="*/ 0 w 772"/>
                <a:gd name="T27" fmla="*/ 2 h 3266"/>
                <a:gd name="T28" fmla="*/ 0 w 772"/>
                <a:gd name="T29" fmla="*/ 1 h 3266"/>
                <a:gd name="T30" fmla="*/ 0 w 772"/>
                <a:gd name="T31" fmla="*/ 0 h 3266"/>
                <a:gd name="T32" fmla="*/ 0 w 772"/>
                <a:gd name="T33" fmla="*/ 1 h 3266"/>
                <a:gd name="T34" fmla="*/ 0 w 772"/>
                <a:gd name="T35" fmla="*/ 2 h 3266"/>
                <a:gd name="T36" fmla="*/ 0 w 772"/>
                <a:gd name="T37" fmla="*/ 2 h 3266"/>
                <a:gd name="T38" fmla="*/ 0 w 772"/>
                <a:gd name="T39" fmla="*/ 3 h 3266"/>
                <a:gd name="T40" fmla="*/ 0 w 772"/>
                <a:gd name="T41" fmla="*/ 3 h 3266"/>
                <a:gd name="T42" fmla="*/ 0 w 772"/>
                <a:gd name="T43" fmla="*/ 4 h 3266"/>
                <a:gd name="T44" fmla="*/ 0 w 772"/>
                <a:gd name="T45" fmla="*/ 5 h 3266"/>
                <a:gd name="T46" fmla="*/ 0 w 772"/>
                <a:gd name="T47" fmla="*/ 6 h 3266"/>
                <a:gd name="T48" fmla="*/ 0 w 772"/>
                <a:gd name="T49" fmla="*/ 6 h 3266"/>
                <a:gd name="T50" fmla="*/ 0 w 772"/>
                <a:gd name="T51" fmla="*/ 7 h 3266"/>
                <a:gd name="T52" fmla="*/ 0 w 772"/>
                <a:gd name="T53" fmla="*/ 7 h 3266"/>
                <a:gd name="T54" fmla="*/ 0 w 772"/>
                <a:gd name="T55" fmla="*/ 8 h 3266"/>
                <a:gd name="T56" fmla="*/ 0 w 772"/>
                <a:gd name="T57" fmla="*/ 9 h 3266"/>
                <a:gd name="T58" fmla="*/ 0 w 772"/>
                <a:gd name="T59" fmla="*/ 10 h 3266"/>
                <a:gd name="T60" fmla="*/ 0 w 772"/>
                <a:gd name="T61" fmla="*/ 10 h 3266"/>
                <a:gd name="T62" fmla="*/ 0 w 772"/>
                <a:gd name="T63" fmla="*/ 10 h 3266"/>
                <a:gd name="T64" fmla="*/ 0 w 772"/>
                <a:gd name="T65" fmla="*/ 10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0 w 772"/>
                <a:gd name="T1" fmla="*/ 25 h 3266"/>
                <a:gd name="T2" fmla="*/ 0 w 772"/>
                <a:gd name="T3" fmla="*/ 24 h 3266"/>
                <a:gd name="T4" fmla="*/ 0 w 772"/>
                <a:gd name="T5" fmla="*/ 22 h 3266"/>
                <a:gd name="T6" fmla="*/ 0 w 772"/>
                <a:gd name="T7" fmla="*/ 20 h 3266"/>
                <a:gd name="T8" fmla="*/ 0 w 772"/>
                <a:gd name="T9" fmla="*/ 18 h 3266"/>
                <a:gd name="T10" fmla="*/ 0 w 772"/>
                <a:gd name="T11" fmla="*/ 17 h 3266"/>
                <a:gd name="T12" fmla="*/ 0 w 772"/>
                <a:gd name="T13" fmla="*/ 16 h 3266"/>
                <a:gd name="T14" fmla="*/ 0 w 772"/>
                <a:gd name="T15" fmla="*/ 15 h 3266"/>
                <a:gd name="T16" fmla="*/ 0 w 772"/>
                <a:gd name="T17" fmla="*/ 14 h 3266"/>
                <a:gd name="T18" fmla="*/ 0 w 772"/>
                <a:gd name="T19" fmla="*/ 13 h 3266"/>
                <a:gd name="T20" fmla="*/ 0 w 772"/>
                <a:gd name="T21" fmla="*/ 10 h 3266"/>
                <a:gd name="T22" fmla="*/ 0 w 772"/>
                <a:gd name="T23" fmla="*/ 8 h 3266"/>
                <a:gd name="T24" fmla="*/ 0 w 772"/>
                <a:gd name="T25" fmla="*/ 6 h 3266"/>
                <a:gd name="T26" fmla="*/ 0 w 772"/>
                <a:gd name="T27" fmla="*/ 5 h 3266"/>
                <a:gd name="T28" fmla="*/ 0 w 772"/>
                <a:gd name="T29" fmla="*/ 4 h 3266"/>
                <a:gd name="T30" fmla="*/ 0 w 772"/>
                <a:gd name="T31" fmla="*/ 0 h 3266"/>
                <a:gd name="T32" fmla="*/ 0 w 772"/>
                <a:gd name="T33" fmla="*/ 3 h 3266"/>
                <a:gd name="T34" fmla="*/ 0 w 772"/>
                <a:gd name="T35" fmla="*/ 5 h 3266"/>
                <a:gd name="T36" fmla="*/ 0 w 772"/>
                <a:gd name="T37" fmla="*/ 6 h 3266"/>
                <a:gd name="T38" fmla="*/ 0 w 772"/>
                <a:gd name="T39" fmla="*/ 7 h 3266"/>
                <a:gd name="T40" fmla="*/ 0 w 772"/>
                <a:gd name="T41" fmla="*/ 9 h 3266"/>
                <a:gd name="T42" fmla="*/ 0 w 772"/>
                <a:gd name="T43" fmla="*/ 10 h 3266"/>
                <a:gd name="T44" fmla="*/ 0 w 772"/>
                <a:gd name="T45" fmla="*/ 13 h 3266"/>
                <a:gd name="T46" fmla="*/ 0 w 772"/>
                <a:gd name="T47" fmla="*/ 15 h 3266"/>
                <a:gd name="T48" fmla="*/ 0 w 772"/>
                <a:gd name="T49" fmla="*/ 17 h 3266"/>
                <a:gd name="T50" fmla="*/ 0 w 772"/>
                <a:gd name="T51" fmla="*/ 18 h 3266"/>
                <a:gd name="T52" fmla="*/ 0 w 772"/>
                <a:gd name="T53" fmla="*/ 20 h 3266"/>
                <a:gd name="T54" fmla="*/ 0 w 772"/>
                <a:gd name="T55" fmla="*/ 22 h 3266"/>
                <a:gd name="T56" fmla="*/ 0 w 772"/>
                <a:gd name="T57" fmla="*/ 24 h 3266"/>
                <a:gd name="T58" fmla="*/ 0 w 772"/>
                <a:gd name="T59" fmla="*/ 25 h 3266"/>
                <a:gd name="T60" fmla="*/ 0 w 772"/>
                <a:gd name="T61" fmla="*/ 26 h 3266"/>
                <a:gd name="T62" fmla="*/ 0 w 772"/>
                <a:gd name="T63" fmla="*/ 25 h 3266"/>
                <a:gd name="T64" fmla="*/ 0 w 772"/>
                <a:gd name="T65" fmla="*/ 25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0 w 245"/>
                  <a:gd name="T1" fmla="*/ 0 h 806"/>
                  <a:gd name="T2" fmla="*/ 0 w 245"/>
                  <a:gd name="T3" fmla="*/ 0 h 806"/>
                  <a:gd name="T4" fmla="*/ 0 w 245"/>
                  <a:gd name="T5" fmla="*/ 1 h 806"/>
                  <a:gd name="T6" fmla="*/ 0 w 245"/>
                  <a:gd name="T7" fmla="*/ 1 h 806"/>
                  <a:gd name="T8" fmla="*/ 0 w 245"/>
                  <a:gd name="T9" fmla="*/ 0 h 806"/>
                  <a:gd name="T10" fmla="*/ 0 w 245"/>
                  <a:gd name="T11" fmla="*/ 0 h 806"/>
                  <a:gd name="T12" fmla="*/ 0 w 245"/>
                  <a:gd name="T13" fmla="*/ 0 h 806"/>
                  <a:gd name="T14" fmla="*/ 0 w 245"/>
                  <a:gd name="T15" fmla="*/ 0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3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0 w 604"/>
                    <a:gd name="T3" fmla="*/ 0 h 349"/>
                    <a:gd name="T4" fmla="*/ 0 w 604"/>
                    <a:gd name="T5" fmla="*/ 0 h 349"/>
                    <a:gd name="T6" fmla="*/ 0 w 604"/>
                    <a:gd name="T7" fmla="*/ 0 h 349"/>
                    <a:gd name="T8" fmla="*/ 0 w 604"/>
                    <a:gd name="T9" fmla="*/ 0 h 349"/>
                    <a:gd name="T10" fmla="*/ 0 w 604"/>
                    <a:gd name="T11" fmla="*/ 0 h 349"/>
                    <a:gd name="T12" fmla="*/ 0 w 604"/>
                    <a:gd name="T13" fmla="*/ 0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0 w 1064"/>
                    <a:gd name="T1" fmla="*/ 0 h 1230"/>
                    <a:gd name="T2" fmla="*/ 0 w 1064"/>
                    <a:gd name="T3" fmla="*/ 0 h 1230"/>
                    <a:gd name="T4" fmla="*/ 0 w 1064"/>
                    <a:gd name="T5" fmla="*/ 0 h 1230"/>
                    <a:gd name="T6" fmla="*/ 0 w 1064"/>
                    <a:gd name="T7" fmla="*/ 1 h 1230"/>
                    <a:gd name="T8" fmla="*/ 0 w 1064"/>
                    <a:gd name="T9" fmla="*/ 1 h 1230"/>
                    <a:gd name="T10" fmla="*/ 0 w 1064"/>
                    <a:gd name="T11" fmla="*/ 1 h 1230"/>
                    <a:gd name="T12" fmla="*/ 0 w 1064"/>
                    <a:gd name="T13" fmla="*/ 1 h 1230"/>
                    <a:gd name="T14" fmla="*/ 0 w 1064"/>
                    <a:gd name="T15" fmla="*/ 0 h 1230"/>
                    <a:gd name="T16" fmla="*/ 0 w 1064"/>
                    <a:gd name="T17" fmla="*/ 0 h 1230"/>
                    <a:gd name="T18" fmla="*/ 0 w 1064"/>
                    <a:gd name="T19" fmla="*/ 0 h 1230"/>
                    <a:gd name="T20" fmla="*/ 0 w 1064"/>
                    <a:gd name="T21" fmla="*/ 0 h 1230"/>
                    <a:gd name="T22" fmla="*/ 0 w 1064"/>
                    <a:gd name="T23" fmla="*/ 0 h 1230"/>
                    <a:gd name="T24" fmla="*/ 0 w 1064"/>
                    <a:gd name="T25" fmla="*/ 0 h 1230"/>
                    <a:gd name="T26" fmla="*/ 0 w 1064"/>
                    <a:gd name="T27" fmla="*/ 0 h 1230"/>
                    <a:gd name="T28" fmla="*/ 0 w 1064"/>
                    <a:gd name="T29" fmla="*/ 0 h 1230"/>
                    <a:gd name="T30" fmla="*/ 0 w 1064"/>
                    <a:gd name="T31" fmla="*/ 1 h 1230"/>
                    <a:gd name="T32" fmla="*/ 0 w 1064"/>
                    <a:gd name="T33" fmla="*/ 1 h 1230"/>
                    <a:gd name="T34" fmla="*/ 0 w 1064"/>
                    <a:gd name="T35" fmla="*/ 1 h 1230"/>
                    <a:gd name="T36" fmla="*/ 0 w 1064"/>
                    <a:gd name="T37" fmla="*/ 0 h 1230"/>
                    <a:gd name="T38" fmla="*/ 0 w 1064"/>
                    <a:gd name="T39" fmla="*/ 0 h 1230"/>
                    <a:gd name="T40" fmla="*/ 0 w 1064"/>
                    <a:gd name="T41" fmla="*/ 0 h 1230"/>
                    <a:gd name="T42" fmla="*/ 0 w 1064"/>
                    <a:gd name="T43" fmla="*/ 0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0 w 2002"/>
                    <a:gd name="T1" fmla="*/ 0 h 2521"/>
                    <a:gd name="T2" fmla="*/ 0 w 2002"/>
                    <a:gd name="T3" fmla="*/ 2 h 2521"/>
                    <a:gd name="T4" fmla="*/ 0 w 2002"/>
                    <a:gd name="T5" fmla="*/ 2 h 2521"/>
                    <a:gd name="T6" fmla="*/ 0 w 2002"/>
                    <a:gd name="T7" fmla="*/ 0 h 2521"/>
                    <a:gd name="T8" fmla="*/ 0 w 2002"/>
                    <a:gd name="T9" fmla="*/ 0 h 2521"/>
                    <a:gd name="T10" fmla="*/ 0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0 w 3007"/>
                    <a:gd name="T1" fmla="*/ 2 h 3771"/>
                    <a:gd name="T2" fmla="*/ 0 w 3007"/>
                    <a:gd name="T3" fmla="*/ 2 h 3771"/>
                    <a:gd name="T4" fmla="*/ 0 w 3007"/>
                    <a:gd name="T5" fmla="*/ 2 h 3771"/>
                    <a:gd name="T6" fmla="*/ 0 w 3007"/>
                    <a:gd name="T7" fmla="*/ 2 h 3771"/>
                    <a:gd name="T8" fmla="*/ 0 w 3007"/>
                    <a:gd name="T9" fmla="*/ 2 h 3771"/>
                    <a:gd name="T10" fmla="*/ 0 w 3007"/>
                    <a:gd name="T11" fmla="*/ 2 h 3771"/>
                    <a:gd name="T12" fmla="*/ 0 w 3007"/>
                    <a:gd name="T13" fmla="*/ 2 h 3771"/>
                    <a:gd name="T14" fmla="*/ 0 w 3007"/>
                    <a:gd name="T15" fmla="*/ 0 h 3771"/>
                    <a:gd name="T16" fmla="*/ 0 w 3007"/>
                    <a:gd name="T17" fmla="*/ 0 h 3771"/>
                    <a:gd name="T18" fmla="*/ 0 w 3007"/>
                    <a:gd name="T19" fmla="*/ 0 h 3771"/>
                    <a:gd name="T20" fmla="*/ 0 w 3007"/>
                    <a:gd name="T21" fmla="*/ 0 h 3771"/>
                    <a:gd name="T22" fmla="*/ 0 w 3007"/>
                    <a:gd name="T23" fmla="*/ 0 h 3771"/>
                    <a:gd name="T24" fmla="*/ 0 w 3007"/>
                    <a:gd name="T25" fmla="*/ 2 h 3771"/>
                    <a:gd name="T26" fmla="*/ 0 w 3007"/>
                    <a:gd name="T27" fmla="*/ 2 h 3771"/>
                    <a:gd name="T28" fmla="*/ 0 w 3007"/>
                    <a:gd name="T29" fmla="*/ 3 h 3771"/>
                    <a:gd name="T30" fmla="*/ 0 w 3007"/>
                    <a:gd name="T31" fmla="*/ 2 h 3771"/>
                    <a:gd name="T32" fmla="*/ 0 w 3007"/>
                    <a:gd name="T33" fmla="*/ 2 h 3771"/>
                    <a:gd name="T34" fmla="*/ 0 w 3007"/>
                    <a:gd name="T35" fmla="*/ 2 h 3771"/>
                    <a:gd name="T36" fmla="*/ 0 w 3007"/>
                    <a:gd name="T37" fmla="*/ 2 h 3771"/>
                    <a:gd name="T38" fmla="*/ 0 w 3007"/>
                    <a:gd name="T39" fmla="*/ 2 h 3771"/>
                    <a:gd name="T40" fmla="*/ 0 w 3007"/>
                    <a:gd name="T41" fmla="*/ 2 h 3771"/>
                    <a:gd name="T42" fmla="*/ 0 w 3007"/>
                    <a:gd name="T43" fmla="*/ 2 h 3771"/>
                    <a:gd name="T44" fmla="*/ 0 w 3007"/>
                    <a:gd name="T45" fmla="*/ 2 h 3771"/>
                    <a:gd name="T46" fmla="*/ 0 w 3007"/>
                    <a:gd name="T47" fmla="*/ 2 h 3771"/>
                    <a:gd name="T48" fmla="*/ 0 w 3007"/>
                    <a:gd name="T49" fmla="*/ 2 h 3771"/>
                    <a:gd name="T50" fmla="*/ 0 w 3007"/>
                    <a:gd name="T51" fmla="*/ 2 h 3771"/>
                    <a:gd name="T52" fmla="*/ 0 w 3007"/>
                    <a:gd name="T53" fmla="*/ 2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0 h 342"/>
                    <a:gd name="T2" fmla="*/ 0 w 673"/>
                    <a:gd name="T3" fmla="*/ 0 h 342"/>
                    <a:gd name="T4" fmla="*/ 0 w 673"/>
                    <a:gd name="T5" fmla="*/ 0 h 342"/>
                    <a:gd name="T6" fmla="*/ 0 w 673"/>
                    <a:gd name="T7" fmla="*/ 0 h 342"/>
                    <a:gd name="T8" fmla="*/ 0 w 673"/>
                    <a:gd name="T9" fmla="*/ 0 h 342"/>
                    <a:gd name="T10" fmla="*/ 0 w 673"/>
                    <a:gd name="T11" fmla="*/ 0 h 342"/>
                    <a:gd name="T12" fmla="*/ 0 w 673"/>
                    <a:gd name="T13" fmla="*/ 0 h 342"/>
                    <a:gd name="T14" fmla="*/ 0 w 673"/>
                    <a:gd name="T15" fmla="*/ 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0 h 403"/>
                    <a:gd name="T2" fmla="*/ 0 w 716"/>
                    <a:gd name="T3" fmla="*/ 0 h 403"/>
                    <a:gd name="T4" fmla="*/ 0 w 716"/>
                    <a:gd name="T5" fmla="*/ 0 h 403"/>
                    <a:gd name="T6" fmla="*/ 0 w 716"/>
                    <a:gd name="T7" fmla="*/ 0 h 403"/>
                    <a:gd name="T8" fmla="*/ 0 w 716"/>
                    <a:gd name="T9" fmla="*/ 0 h 403"/>
                    <a:gd name="T10" fmla="*/ 0 w 716"/>
                    <a:gd name="T11" fmla="*/ 0 h 403"/>
                    <a:gd name="T12" fmla="*/ 0 w 716"/>
                    <a:gd name="T13" fmla="*/ 0 h 403"/>
                    <a:gd name="T14" fmla="*/ 0 w 716"/>
                    <a:gd name="T15" fmla="*/ 0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0 h 411"/>
                    <a:gd name="T2" fmla="*/ 0 w 717"/>
                    <a:gd name="T3" fmla="*/ 0 h 411"/>
                    <a:gd name="T4" fmla="*/ 0 w 717"/>
                    <a:gd name="T5" fmla="*/ 0 h 411"/>
                    <a:gd name="T6" fmla="*/ 0 w 717"/>
                    <a:gd name="T7" fmla="*/ 0 h 411"/>
                    <a:gd name="T8" fmla="*/ 0 w 717"/>
                    <a:gd name="T9" fmla="*/ 0 h 411"/>
                    <a:gd name="T10" fmla="*/ 0 w 717"/>
                    <a:gd name="T11" fmla="*/ 0 h 411"/>
                    <a:gd name="T12" fmla="*/ 0 w 717"/>
                    <a:gd name="T13" fmla="*/ 0 h 411"/>
                    <a:gd name="T14" fmla="*/ 0 w 717"/>
                    <a:gd name="T15" fmla="*/ 0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0 h 386"/>
                    <a:gd name="T2" fmla="*/ 0 w 709"/>
                    <a:gd name="T3" fmla="*/ 0 h 386"/>
                    <a:gd name="T4" fmla="*/ 0 w 709"/>
                    <a:gd name="T5" fmla="*/ 0 h 386"/>
                    <a:gd name="T6" fmla="*/ 0 w 709"/>
                    <a:gd name="T7" fmla="*/ 0 h 386"/>
                    <a:gd name="T8" fmla="*/ 0 w 709"/>
                    <a:gd name="T9" fmla="*/ 0 h 386"/>
                    <a:gd name="T10" fmla="*/ 0 w 709"/>
                    <a:gd name="T11" fmla="*/ 0 h 386"/>
                    <a:gd name="T12" fmla="*/ 0 w 709"/>
                    <a:gd name="T13" fmla="*/ 0 h 386"/>
                    <a:gd name="T14" fmla="*/ 0 w 709"/>
                    <a:gd name="T15" fmla="*/ 0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000000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88765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836712"/>
            <a:ext cx="6152728" cy="2160240"/>
          </a:xfrm>
        </p:spPr>
        <p:txBody>
          <a:bodyPr/>
          <a:lstStyle/>
          <a:p>
            <a:r>
              <a:rPr lang="ru-RU" dirty="0" smtClean="0"/>
              <a:t>Урок литературного чтения во 2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212976"/>
            <a:ext cx="6120680" cy="3384376"/>
          </a:xfrm>
        </p:spPr>
        <p:txBody>
          <a:bodyPr/>
          <a:lstStyle/>
          <a:p>
            <a:r>
              <a:rPr lang="ru-RU" dirty="0" smtClean="0"/>
              <a:t>«Обобщение изученного по теме «Устное народное творчество»</a:t>
            </a:r>
          </a:p>
          <a:p>
            <a:r>
              <a:rPr lang="ru-RU" dirty="0" smtClean="0"/>
              <a:t>Учитель ГБОУ Школа №1362</a:t>
            </a:r>
          </a:p>
          <a:p>
            <a:r>
              <a:rPr lang="ru-RU" dirty="0" smtClean="0"/>
              <a:t>Колганова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0000FF"/>
                </a:solidFill>
              </a:rPr>
              <a:t>Кто быстрее!</a:t>
            </a:r>
            <a:endParaRPr lang="ru-RU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654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0000FF"/>
                </a:solidFill>
              </a:rPr>
              <a:t>Объявление итогов</a:t>
            </a:r>
            <a:endParaRPr lang="ru-RU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42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BS0104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9725" y="4543425"/>
            <a:ext cx="24542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2" name="Picture 22" descr="226S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213100"/>
            <a:ext cx="676910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4" name="Picture 24" descr="2377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9063" y="0"/>
            <a:ext cx="170656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5" name="Picture 25" descr="2363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44488"/>
            <a:ext cx="2016125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6" name="Picture 26" descr="2370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0"/>
            <a:ext cx="1757363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0831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044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512887" cy="1944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</a:t>
            </a: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979613" y="2565400"/>
            <a:ext cx="1584325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</a:t>
            </a: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2916238" y="4724400"/>
            <a:ext cx="1728787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</a:t>
            </a: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2051050" y="1557338"/>
            <a:ext cx="3313113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i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онкурс</a:t>
            </a:r>
          </a:p>
        </p:txBody>
      </p:sp>
      <p:sp>
        <p:nvSpPr>
          <p:cNvPr id="2060" name="WordArt 12"/>
          <p:cNvSpPr>
            <a:spLocks noChangeArrowheads="1" noChangeShapeType="1" noTextEdit="1"/>
          </p:cNvSpPr>
          <p:nvPr/>
        </p:nvSpPr>
        <p:spPr bwMode="auto">
          <a:xfrm>
            <a:off x="3708400" y="3213100"/>
            <a:ext cx="4535488" cy="996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i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есёлых и</a:t>
            </a:r>
          </a:p>
        </p:txBody>
      </p:sp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4643438" y="5013325"/>
            <a:ext cx="4500562" cy="1284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i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аходчивых</a:t>
            </a:r>
          </a:p>
        </p:txBody>
      </p:sp>
    </p:spTree>
    <p:extLst>
      <p:ext uri="{BB962C8B-B14F-4D97-AF65-F5344CB8AC3E}">
        <p14:creationId xmlns:p14="http://schemas.microsoft.com/office/powerpoint/2010/main" xmlns="" val="97648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50" autoRev="1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" dur="250" autoRev="1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250" autoRev="1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50" autoRev="1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8" dur="250" autoRev="1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9" dur="250" autoRev="1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50" autoRev="1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50" autoRev="1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0" dur="250" autoRev="1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250" autoRev="1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autoRev="1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  <p:bldP spid="2056" grpId="0" animBg="1"/>
      <p:bldP spid="2058" grpId="0" animBg="1"/>
      <p:bldP spid="2059" grpId="0" animBg="1"/>
      <p:bldP spid="2059" grpId="1" animBg="1"/>
      <p:bldP spid="2060" grpId="0" animBg="1"/>
      <p:bldP spid="2060" grpId="1" animBg="1"/>
      <p:bldP spid="2061" grpId="0" animBg="1"/>
      <p:bldP spid="206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8316" y="1511300"/>
            <a:ext cx="6624084" cy="4077940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Представление </a:t>
            </a:r>
            <a:r>
              <a:rPr lang="ru-RU" sz="8800" dirty="0" smtClean="0"/>
              <a:t>команд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348880"/>
            <a:ext cx="6538292" cy="374441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864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900113" y="549275"/>
            <a:ext cx="6832600" cy="14398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р а з м и н к а</a:t>
            </a: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539750" y="2492374"/>
            <a:ext cx="7704658" cy="367292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-1577"/>
              </a:avLst>
            </a:prstTxWarp>
          </a:bodyPr>
          <a:lstStyle/>
          <a:p>
            <a:pPr algn="ctr"/>
            <a:r>
              <a:rPr lang="ru-RU" sz="7200" b="1" kern="10" dirty="0" smtClean="0"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Вспомни сказку!</a:t>
            </a:r>
            <a:endParaRPr lang="ru-RU" sz="7200" b="1" kern="10" dirty="0">
              <a:solidFill>
                <a:srgbClr val="0000FF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407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0000FF"/>
                </a:solidFill>
              </a:rPr>
              <a:t>Отгадай загадки</a:t>
            </a:r>
            <a:endParaRPr lang="ru-RU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48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2400"/>
            <a:ext cx="6584900" cy="1044352"/>
          </a:xfrm>
        </p:spPr>
        <p:txBody>
          <a:bodyPr/>
          <a:lstStyle/>
          <a:p>
            <a:r>
              <a:rPr lang="ru-RU" dirty="0" smtClean="0"/>
              <a:t>Конкурс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085584" cy="53900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0000FF"/>
                </a:solidFill>
              </a:rPr>
              <a:t>Вспомним жанры устного народного творчества</a:t>
            </a:r>
            <a:endParaRPr lang="ru-RU" sz="8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7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930226"/>
          </a:xfrm>
        </p:spPr>
        <p:txBody>
          <a:bodyPr>
            <a:noAutofit/>
          </a:bodyPr>
          <a:lstStyle/>
          <a:p>
            <a:r>
              <a:rPr lang="ru-RU" sz="9600" dirty="0" smtClean="0"/>
              <a:t>Конкурс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>
                <a:solidFill>
                  <a:srgbClr val="0000FF"/>
                </a:solidFill>
              </a:rPr>
              <a:t>к</a:t>
            </a:r>
            <a:r>
              <a:rPr lang="ru-RU" sz="9600" dirty="0" smtClean="0">
                <a:solidFill>
                  <a:srgbClr val="0000FF"/>
                </a:solidFill>
              </a:rPr>
              <a:t>апитанов</a:t>
            </a:r>
            <a:endParaRPr lang="ru-RU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044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1042988" y="1844675"/>
            <a:ext cx="6965950" cy="177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3412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Конкурс Домашнее задание</a:t>
            </a:r>
          </a:p>
        </p:txBody>
      </p:sp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>
            <a:off x="250825" y="4868863"/>
            <a:ext cx="2659063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6551613" y="1844675"/>
            <a:ext cx="2592387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39" name="WordArt 11"/>
          <p:cNvSpPr>
            <a:spLocks noChangeArrowheads="1" noChangeShapeType="1" noTextEdit="1"/>
          </p:cNvSpPr>
          <p:nvPr/>
        </p:nvSpPr>
        <p:spPr bwMode="auto">
          <a:xfrm>
            <a:off x="3276600" y="3789363"/>
            <a:ext cx="302101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40" name="WordArt 12"/>
          <p:cNvSpPr>
            <a:spLocks noChangeArrowheads="1" noChangeShapeType="1" noTextEdit="1"/>
          </p:cNvSpPr>
          <p:nvPr/>
        </p:nvSpPr>
        <p:spPr bwMode="auto">
          <a:xfrm>
            <a:off x="5867400" y="5791200"/>
            <a:ext cx="1781175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3319" name="Заголовок 1"/>
          <p:cNvSpPr>
            <a:spLocks noGrp="1"/>
          </p:cNvSpPr>
          <p:nvPr>
            <p:ph type="ctrTitle"/>
          </p:nvPr>
        </p:nvSpPr>
        <p:spPr>
          <a:xfrm>
            <a:off x="354013" y="1595438"/>
            <a:ext cx="7380287" cy="2273300"/>
          </a:xfrm>
        </p:spPr>
        <p:txBody>
          <a:bodyPr/>
          <a:lstStyle/>
          <a:p>
            <a:endParaRPr lang="ru-RU" altLang="ru-RU" sz="32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043482"/>
            <a:ext cx="6032500" cy="1898650"/>
          </a:xfrm>
        </p:spPr>
        <p:txBody>
          <a:bodyPr/>
          <a:lstStyle/>
          <a:p>
            <a:r>
              <a:rPr lang="ru-RU" altLang="ru-RU" sz="4800" dirty="0" smtClean="0"/>
              <a:t>Инсценировка сказки</a:t>
            </a:r>
          </a:p>
        </p:txBody>
      </p:sp>
    </p:spTree>
    <p:extLst>
      <p:ext uri="{BB962C8B-B14F-4D97-AF65-F5344CB8AC3E}">
        <p14:creationId xmlns:p14="http://schemas.microsoft.com/office/powerpoint/2010/main" xmlns="" val="360486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  <p:bldP spid="22537" grpId="0" animBg="1"/>
      <p:bldP spid="22538" grpId="0" animBg="1"/>
      <p:bldP spid="22539" grpId="0" animBg="1"/>
      <p:bldP spid="22540" grpId="0" animBg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7696200" cy="3657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0000FF"/>
                </a:solidFill>
              </a:rPr>
              <a:t>Соберём пословицу</a:t>
            </a:r>
            <a:endParaRPr lang="ru-RU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20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69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1_Пастель</vt:lpstr>
      <vt:lpstr>Урок литературного чтения во 2 классе</vt:lpstr>
      <vt:lpstr>Слайд 2</vt:lpstr>
      <vt:lpstr>Представление команд</vt:lpstr>
      <vt:lpstr>Слайд 4</vt:lpstr>
      <vt:lpstr>Конкурс</vt:lpstr>
      <vt:lpstr>Конкурс</vt:lpstr>
      <vt:lpstr>Конкурс</vt:lpstr>
      <vt:lpstr>Слайд 8</vt:lpstr>
      <vt:lpstr>Конкурс</vt:lpstr>
      <vt:lpstr>Конкурс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Учитель</cp:lastModifiedBy>
  <cp:revision>3</cp:revision>
  <dcterms:created xsi:type="dcterms:W3CDTF">2014-10-02T11:04:50Z</dcterms:created>
  <dcterms:modified xsi:type="dcterms:W3CDTF">2016-08-09T08:03:54Z</dcterms:modified>
</cp:coreProperties>
</file>