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3B76E5-1697-4825-91A3-3365E49F782B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5679B76-D510-4E3B-A91F-54FC44469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3B76E5-1697-4825-91A3-3365E49F782B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679B76-D510-4E3B-A91F-54FC44469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3B76E5-1697-4825-91A3-3365E49F782B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679B76-D510-4E3B-A91F-54FC44469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3B76E5-1697-4825-91A3-3365E49F782B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679B76-D510-4E3B-A91F-54FC444693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3B76E5-1697-4825-91A3-3365E49F782B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679B76-D510-4E3B-A91F-54FC444693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3B76E5-1697-4825-91A3-3365E49F782B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679B76-D510-4E3B-A91F-54FC444693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3B76E5-1697-4825-91A3-3365E49F782B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679B76-D510-4E3B-A91F-54FC44469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3B76E5-1697-4825-91A3-3365E49F782B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679B76-D510-4E3B-A91F-54FC444693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3B76E5-1697-4825-91A3-3365E49F782B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679B76-D510-4E3B-A91F-54FC44469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B3B76E5-1697-4825-91A3-3365E49F782B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679B76-D510-4E3B-A91F-54FC44469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3B76E5-1697-4825-91A3-3365E49F782B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5679B76-D510-4E3B-A91F-54FC444693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B3B76E5-1697-4825-91A3-3365E49F782B}" type="datetimeFigureOut">
              <a:rPr lang="ru-RU" smtClean="0"/>
              <a:pPr/>
              <a:t>09.08.2016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5679B76-D510-4E3B-A91F-54FC444693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Защита проекта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«Моя родословная</a:t>
            </a:r>
            <a:r>
              <a:rPr lang="ru-RU" dirty="0" smtClean="0"/>
              <a:t>»</a:t>
            </a:r>
          </a:p>
          <a:p>
            <a:r>
              <a:rPr lang="ru-RU" dirty="0" smtClean="0"/>
              <a:t>Учитель Колганова Н.В.</a:t>
            </a:r>
          </a:p>
          <a:p>
            <a:r>
              <a:rPr lang="ru-RU" smtClean="0"/>
              <a:t>ГБОУ Школа № 1362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2479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Все очень довольны тем,                        что узнали историю своей семьи</a:t>
            </a:r>
            <a:endParaRPr lang="ru-RU" dirty="0"/>
          </a:p>
        </p:txBody>
      </p:sp>
      <p:pic>
        <p:nvPicPr>
          <p:cNvPr id="1026" name="Picture 2" descr="C:\Users\user\Desktop\Моя родрсловная фото\фото07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28800"/>
            <a:ext cx="5956920" cy="446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07750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Выставка проектов</a:t>
            </a:r>
            <a:endParaRPr lang="ru-RU" dirty="0"/>
          </a:p>
        </p:txBody>
      </p:sp>
      <p:pic>
        <p:nvPicPr>
          <p:cNvPr id="2050" name="Picture 2" descr="C:\Users\user\Desktop\Моя родрсловная фото\фото07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39097" y="1484784"/>
            <a:ext cx="3796680" cy="284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Моя родрсловная фото\фото07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29000"/>
            <a:ext cx="4012704" cy="300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28146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Некоторые проекты в электронном виде</a:t>
            </a:r>
            <a:endParaRPr lang="ru-RU" dirty="0"/>
          </a:p>
        </p:txBody>
      </p:sp>
      <p:pic>
        <p:nvPicPr>
          <p:cNvPr id="7170" name="Picture 2" descr="C:\Users\user\Desktop\Моя родрсловная фото\фото07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721" y="1549468"/>
            <a:ext cx="3287092" cy="2465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Моя родрсловная фото\фото07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549468"/>
            <a:ext cx="3936437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Моя родрсловная фото\фото07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953047"/>
            <a:ext cx="326436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501273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</TotalTime>
  <Words>31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Защита проекта</vt:lpstr>
      <vt:lpstr>Все очень довольны тем,                        что узнали историю своей семьи</vt:lpstr>
      <vt:lpstr>Выставка проектов</vt:lpstr>
      <vt:lpstr>Некоторые проекты в электронном виде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Защита проекта</dc:title>
  <dc:creator>user</dc:creator>
  <cp:lastModifiedBy>Учитель</cp:lastModifiedBy>
  <cp:revision>2</cp:revision>
  <dcterms:created xsi:type="dcterms:W3CDTF">2015-02-24T13:11:28Z</dcterms:created>
  <dcterms:modified xsi:type="dcterms:W3CDTF">2016-08-09T08:15:25Z</dcterms:modified>
</cp:coreProperties>
</file>