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59" r:id="rId4"/>
    <p:sldId id="274" r:id="rId5"/>
    <p:sldId id="257" r:id="rId6"/>
    <p:sldId id="275" r:id="rId7"/>
    <p:sldId id="276" r:id="rId8"/>
    <p:sldId id="277" r:id="rId9"/>
    <p:sldId id="279" r:id="rId10"/>
    <p:sldId id="278" r:id="rId11"/>
    <p:sldId id="286" r:id="rId12"/>
    <p:sldId id="27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29" autoAdjust="0"/>
    <p:restoredTop sz="99854" autoAdjust="0"/>
  </p:normalViewPr>
  <p:slideViewPr>
    <p:cSldViewPr>
      <p:cViewPr varScale="1">
        <p:scale>
          <a:sx n="70" d="100"/>
          <a:sy n="70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ОБРАЗОВАНИЕ\Школьная доска\ShkolDosk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844824"/>
            <a:ext cx="6048672" cy="1470025"/>
          </a:xfrm>
        </p:spPr>
        <p:txBody>
          <a:bodyPr/>
          <a:lstStyle>
            <a:lvl1pPr>
              <a:defRPr sz="6600">
                <a:solidFill>
                  <a:schemeClr val="bg1"/>
                </a:solidFill>
                <a:latin typeface="English157C 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886200"/>
            <a:ext cx="6048672" cy="910952"/>
          </a:xfrm>
        </p:spPr>
        <p:txBody>
          <a:bodyPr>
            <a:noAutofit/>
          </a:bodyPr>
          <a:lstStyle>
            <a:lvl1pPr marL="0" indent="0" algn="ctr">
              <a:buNone/>
              <a:defRPr sz="5400">
                <a:solidFill>
                  <a:schemeClr val="bg1">
                    <a:lumMod val="85000"/>
                  </a:schemeClr>
                </a:solidFill>
                <a:latin typeface="English157C 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K:\ProPowerPoint\Шаблоны\ОБРАЗОВАНИЕ\Школьная доска\ShkolDoskaSli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938" y="0"/>
            <a:ext cx="9151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115888"/>
            <a:ext cx="7354888" cy="649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476375" y="908050"/>
            <a:ext cx="7210425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7"/>
          <p:cNvSpPr txBox="1">
            <a:spLocks noChangeArrowheads="1"/>
          </p:cNvSpPr>
          <p:nvPr/>
        </p:nvSpPr>
        <p:spPr bwMode="auto">
          <a:xfrm>
            <a:off x="-31750" y="6562725"/>
            <a:ext cx="1687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chemeClr val="bg1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schemeClr val="bg1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900igr.net/fotografii/literatura/CHukovskij-Kornej-Ivanovich/003-CHukovskij-Kornej-Ivanovich.ht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250" y="1844675"/>
            <a:ext cx="6048375" cy="14700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250" y="3886200"/>
            <a:ext cx="6048375" cy="911225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5" name="preview-image" descr="http://900igr.net/datai/literatura/CHukovskij-Kornej-Ivanovich/0002-003-CHukovskij-Kornej-Ivanovich.jpg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5905" y="1273492"/>
            <a:ext cx="6092190" cy="431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dirty="0" smtClean="0">
                <a:latin typeface="Ariston" pitchFamily="66" charset="0"/>
              </a:rPr>
              <a:t>Из какого произведения эти строчки?</a:t>
            </a:r>
            <a:endParaRPr lang="ru-RU" sz="2800" dirty="0">
              <a:latin typeface="Ariston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7" y="908721"/>
            <a:ext cx="8291264" cy="5472608"/>
          </a:xfrm>
        </p:spPr>
        <p:txBody>
          <a:bodyPr/>
          <a:lstStyle/>
          <a:p>
            <a:pPr>
              <a:buNone/>
            </a:pPr>
            <a:endParaRPr lang="ru-RU" sz="2800" dirty="0" smtClean="0">
              <a:solidFill>
                <a:srgbClr val="FFFF00"/>
              </a:solidFill>
            </a:endParaRPr>
          </a:p>
          <a:p>
            <a:r>
              <a:rPr lang="ru-RU" sz="2800" dirty="0" smtClean="0">
                <a:solidFill>
                  <a:srgbClr val="FFFF00"/>
                </a:solidFill>
              </a:rPr>
              <a:t>Только вдруг из – за кусточка Из-за синего лесочка, Из далёких из полей Прилетает… (Воробей). </a:t>
            </a:r>
            <a:endParaRPr lang="ru-RU" sz="2800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pic>
        <p:nvPicPr>
          <p:cNvPr id="5" name="Picture 1" descr="C:\Users\митяй\Downloads\1459678617_jrccjj7hy1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564904"/>
            <a:ext cx="4977699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dirty="0" smtClean="0">
                <a:latin typeface="Ariston" pitchFamily="66" charset="0"/>
              </a:rPr>
              <a:t>Из какого произведения эти строчки?</a:t>
            </a:r>
            <a:endParaRPr lang="ru-RU" sz="2800" dirty="0">
              <a:latin typeface="Ariston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7" y="908721"/>
            <a:ext cx="8291264" cy="5472608"/>
          </a:xfrm>
        </p:spPr>
        <p:txBody>
          <a:bodyPr/>
          <a:lstStyle/>
          <a:p>
            <a:pPr>
              <a:buNone/>
            </a:pPr>
            <a:endParaRPr lang="ru-RU" sz="28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Замяукали </a:t>
            </a:r>
            <a:r>
              <a:rPr lang="ru-RU" sz="2800" dirty="0" smtClean="0">
                <a:solidFill>
                  <a:srgbClr val="FFFF00"/>
                </a:solidFill>
              </a:rPr>
              <a:t>котята:</a:t>
            </a:r>
          </a:p>
          <a:p>
            <a:pPr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"Надоело нам мяукать!</a:t>
            </a:r>
          </a:p>
          <a:p>
            <a:pPr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Мы хотим, как </a:t>
            </a:r>
            <a:r>
              <a:rPr lang="ru-RU" sz="2800" dirty="0" smtClean="0">
                <a:solidFill>
                  <a:srgbClr val="FFFF00"/>
                </a:solidFill>
              </a:rPr>
              <a:t>поросята… Хрюкать!»</a:t>
            </a:r>
            <a:endParaRPr lang="ru-RU" sz="2800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C:\Users\митяй\Downloads\original.jpg"/>
          <p:cNvPicPr>
            <a:picLocks noChangeAspect="1" noChangeArrowheads="1"/>
          </p:cNvPicPr>
          <p:nvPr/>
        </p:nvPicPr>
        <p:blipFill>
          <a:blip r:embed="rId3" cstate="print"/>
          <a:srcRect b="12258"/>
          <a:stretch>
            <a:fillRect/>
          </a:stretch>
        </p:blipFill>
        <p:spPr bwMode="auto">
          <a:xfrm>
            <a:off x="2051720" y="3068960"/>
            <a:ext cx="4762500" cy="3092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" name="Picture 1" descr="C:\Users\митяй\Downloads\0028-028-Do-svidanija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8568952" cy="6048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1"/>
            <a:ext cx="221035" cy="72429"/>
          </a:xfrm>
        </p:spPr>
        <p:txBody>
          <a:bodyPr>
            <a:noAutofit/>
          </a:bodyPr>
          <a:lstStyle/>
          <a:p>
            <a:pPr>
              <a:defRPr/>
            </a:pPr>
            <a:endParaRPr lang="ru-RU" sz="2800" dirty="0">
              <a:latin typeface="Ariston" pitchFamily="66" charset="0"/>
            </a:endParaRPr>
          </a:p>
        </p:txBody>
      </p:sp>
      <p:pic>
        <p:nvPicPr>
          <p:cNvPr id="24578" name="Picture 2" descr="C:\Users\митяй\Downloads\wpid-31-marta-rodilsya-detskiy-pisatel-korney-chukovskiy._i_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8746638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188640"/>
            <a:ext cx="7344097" cy="230425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1600" dirty="0" smtClean="0">
                <a:solidFill>
                  <a:srgbClr val="7030A0"/>
                </a:solidFill>
              </a:rPr>
              <a:t/>
            </a:r>
            <a:br>
              <a:rPr lang="ru-RU" sz="1600" dirty="0" smtClean="0">
                <a:solidFill>
                  <a:srgbClr val="7030A0"/>
                </a:solidFill>
              </a:rPr>
            </a:br>
            <a:r>
              <a:rPr lang="ru-RU" sz="1600" dirty="0" smtClean="0">
                <a:solidFill>
                  <a:srgbClr val="7030A0"/>
                </a:solidFill>
              </a:rPr>
              <a:t/>
            </a:r>
            <a:br>
              <a:rPr lang="ru-RU" sz="1600" dirty="0" smtClean="0">
                <a:solidFill>
                  <a:srgbClr val="7030A0"/>
                </a:solidFill>
              </a:rPr>
            </a:br>
            <a:r>
              <a:rPr lang="ru-RU" sz="1600" dirty="0" smtClean="0">
                <a:solidFill>
                  <a:srgbClr val="7030A0"/>
                </a:solidFill>
              </a:rPr>
              <a:t>Недалеко </a:t>
            </a:r>
            <a:r>
              <a:rPr lang="ru-RU" sz="1600" dirty="0" smtClean="0">
                <a:solidFill>
                  <a:srgbClr val="7030A0"/>
                </a:solidFill>
              </a:rPr>
              <a:t>от Москвы, в посёлке </a:t>
            </a:r>
            <a:r>
              <a:rPr lang="ru-RU" sz="1600" dirty="0" err="1" smtClean="0">
                <a:solidFill>
                  <a:srgbClr val="7030A0"/>
                </a:solidFill>
              </a:rPr>
              <a:t>Переделкино</a:t>
            </a:r>
            <a:r>
              <a:rPr lang="ru-RU" sz="1600" dirty="0" smtClean="0">
                <a:solidFill>
                  <a:srgbClr val="7030A0"/>
                </a:solidFill>
              </a:rPr>
              <a:t>, в небольшом доме много лет жил высокий седой человек, которого знали все дети страны. Это он придумал множество сказочных героев: Муху-Цокотуху, </a:t>
            </a:r>
            <a:r>
              <a:rPr lang="ru-RU" sz="1600" dirty="0" err="1" smtClean="0">
                <a:solidFill>
                  <a:srgbClr val="7030A0"/>
                </a:solidFill>
              </a:rPr>
              <a:t>Бармалея</a:t>
            </a:r>
            <a:r>
              <a:rPr lang="ru-RU" sz="1600" dirty="0" smtClean="0">
                <a:solidFill>
                  <a:srgbClr val="7030A0"/>
                </a:solidFill>
              </a:rPr>
              <a:t>, </a:t>
            </a:r>
            <a:r>
              <a:rPr lang="ru-RU" sz="1600" dirty="0" err="1" smtClean="0">
                <a:solidFill>
                  <a:srgbClr val="7030A0"/>
                </a:solidFill>
              </a:rPr>
              <a:t>Мойдодыра</a:t>
            </a:r>
            <a:r>
              <a:rPr lang="ru-RU" sz="1600" dirty="0" smtClean="0">
                <a:solidFill>
                  <a:srgbClr val="7030A0"/>
                </a:solidFill>
              </a:rPr>
              <a:t>. Звали этого замечательного человека Корней Чуковский. Корней Чуковский – это литературный псевдоним писателя. Настоящее его имя - Николай Васильевич Корнейчуков</a:t>
            </a:r>
            <a:endParaRPr lang="ru-RU" sz="1600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Недалеко от Москвы, в посёлке Переделкино, в небольшом доме много лет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564904"/>
            <a:ext cx="2592288" cy="3959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-17621"/>
            <a:ext cx="18473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11263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1126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-40704"/>
            <a:ext cx="223138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11263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3366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1126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13" descr="– Высокий рост, длинные руки с большими кистями, крупные черты лица,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429000"/>
            <a:ext cx="288032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1521" y="332656"/>
            <a:ext cx="8435280" cy="6191969"/>
          </a:xfrm>
        </p:spPr>
        <p:txBody>
          <a:bodyPr/>
          <a:lstStyle/>
          <a:p>
            <a:r>
              <a:rPr lang="ru-RU" dirty="0" smtClean="0"/>
              <a:t> 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	 Учёный, писатель, переводчик, литературовед, К.Чуковский написал для детей много стихов и сказок. Сегодня мы встретимся с героями сказок Корнея Чуковского.</a:t>
            </a:r>
          </a:p>
          <a:p>
            <a:endParaRPr lang="ru-RU" dirty="0"/>
          </a:p>
        </p:txBody>
      </p:sp>
      <p:pic>
        <p:nvPicPr>
          <p:cNvPr id="5" name="Рисунок 4" descr="Учёный, писатель, переводчик, литературовед, К.Чуковский написал для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708920"/>
            <a:ext cx="410445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dirty="0" smtClean="0">
                <a:latin typeface="Ariston" pitchFamily="66" charset="0"/>
              </a:rPr>
              <a:t>Из какого произведения эти строчки?</a:t>
            </a:r>
            <a:endParaRPr lang="ru-RU" sz="2800" dirty="0">
              <a:latin typeface="Ariston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3" y="836712"/>
            <a:ext cx="8147248" cy="5687913"/>
          </a:xfrm>
        </p:spPr>
        <p:txBody>
          <a:bodyPr/>
          <a:lstStyle/>
          <a:p>
            <a:pPr>
              <a:buNone/>
            </a:pPr>
            <a:endParaRPr lang="ru-RU" sz="28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И мне не надо Ни мармелада, ни шоколада А только маленьких, Ну очень маленьких… (Детей). </a:t>
            </a:r>
          </a:p>
          <a:p>
            <a:endParaRPr lang="ru-RU" dirty="0"/>
          </a:p>
        </p:txBody>
      </p:sp>
      <p:pic>
        <p:nvPicPr>
          <p:cNvPr id="5" name="Picture 2" descr="C:\Users\митяй\Downloads\skazki-i-stixi-chukovskogo-odoleem-barmale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420888"/>
            <a:ext cx="4694210" cy="336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dirty="0" smtClean="0">
                <a:latin typeface="Ariston" pitchFamily="66" charset="0"/>
              </a:rPr>
              <a:t>Из какого произведения эти строчки?</a:t>
            </a:r>
            <a:endParaRPr lang="ru-RU" sz="2800" dirty="0">
              <a:latin typeface="Ariston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7" y="908721"/>
            <a:ext cx="8291264" cy="5472608"/>
          </a:xfrm>
        </p:spPr>
        <p:txBody>
          <a:bodyPr/>
          <a:lstStyle/>
          <a:p>
            <a:pPr>
              <a:buNone/>
            </a:pPr>
            <a:endParaRPr lang="ru-RU" sz="28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Веселится народ - Муха замуж идёт За лихого, удалого Молодого… (Комара). </a:t>
            </a:r>
          </a:p>
          <a:p>
            <a:endParaRPr lang="ru-RU" dirty="0"/>
          </a:p>
        </p:txBody>
      </p:sp>
      <p:pic>
        <p:nvPicPr>
          <p:cNvPr id="5" name="Picture 2" descr="C:\Users\митяй\Downloads\eb780d902555803e9b413ec8567cda7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420888"/>
            <a:ext cx="5040560" cy="3580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dirty="0" smtClean="0">
                <a:latin typeface="Ariston" pitchFamily="66" charset="0"/>
              </a:rPr>
              <a:t>Из какого произведения эти строчки?</a:t>
            </a:r>
            <a:endParaRPr lang="ru-RU" sz="2800" dirty="0">
              <a:latin typeface="Ariston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7" y="908721"/>
            <a:ext cx="8291264" cy="5472608"/>
          </a:xfrm>
        </p:spPr>
        <p:txBody>
          <a:bodyPr/>
          <a:lstStyle/>
          <a:p>
            <a:pPr>
              <a:buNone/>
            </a:pPr>
            <a:endParaRPr lang="ru-RU" sz="28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Нет – нет! Соловей Не поёт для свиней Позовите-ка лучше… (Ворону). </a:t>
            </a:r>
          </a:p>
          <a:p>
            <a:endParaRPr lang="ru-RU" dirty="0"/>
          </a:p>
        </p:txBody>
      </p:sp>
      <p:pic>
        <p:nvPicPr>
          <p:cNvPr id="5" name="Picture 2" descr="C:\Users\митяй\Downloads\a7baffe2b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492896"/>
            <a:ext cx="438176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dirty="0" smtClean="0">
                <a:latin typeface="Ariston" pitchFamily="66" charset="0"/>
              </a:rPr>
              <a:t>Из какого произведения эти строчки?</a:t>
            </a:r>
            <a:endParaRPr lang="ru-RU" sz="2800" dirty="0">
              <a:latin typeface="Ariston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908721"/>
            <a:ext cx="8640959" cy="5472608"/>
          </a:xfrm>
        </p:spPr>
        <p:txBody>
          <a:bodyPr/>
          <a:lstStyle/>
          <a:p>
            <a:pPr>
              <a:buNone/>
            </a:pPr>
            <a:endParaRPr lang="ru-RU" sz="28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Лечит маленьких детей, Лечит птичек и зверей, Сквозь очки свои глядит Добрый доктор… (Айболит). </a:t>
            </a:r>
          </a:p>
          <a:p>
            <a:endParaRPr lang="ru-RU" dirty="0"/>
          </a:p>
        </p:txBody>
      </p:sp>
      <p:pic>
        <p:nvPicPr>
          <p:cNvPr id="5" name="Picture 2" descr="C:\Users\митяй\Downloads\aybolit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276872"/>
            <a:ext cx="3672408" cy="421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dirty="0" smtClean="0">
                <a:latin typeface="Ariston" pitchFamily="66" charset="0"/>
              </a:rPr>
              <a:t>Из какого произведения эти строчки?</a:t>
            </a:r>
            <a:endParaRPr lang="ru-RU" sz="2800" dirty="0">
              <a:latin typeface="Ariston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908721"/>
            <a:ext cx="8435281" cy="5472608"/>
          </a:xfrm>
        </p:spPr>
        <p:txBody>
          <a:bodyPr/>
          <a:lstStyle/>
          <a:p>
            <a:pPr>
              <a:buNone/>
            </a:pPr>
            <a:endParaRPr lang="ru-RU" sz="28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А посуда вперёд и вперёд По полям, по болотам идёт. И чайник сказал утюгу - Я больше идти… (Не могу).</a:t>
            </a:r>
          </a:p>
          <a:p>
            <a:endParaRPr lang="ru-RU" dirty="0"/>
          </a:p>
        </p:txBody>
      </p:sp>
      <p:pic>
        <p:nvPicPr>
          <p:cNvPr id="5" name="Picture 2" descr="C:\Users\митяй\Downloads\c6f12634b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492896"/>
            <a:ext cx="5580112" cy="3890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kolnayaDosk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ShkolnayaDoska</Template>
  <TotalTime>129</TotalTime>
  <Words>172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ShkolnayaDoska</vt:lpstr>
      <vt:lpstr>Слайд 1</vt:lpstr>
      <vt:lpstr>Слайд 2</vt:lpstr>
      <vt:lpstr>  Недалеко от Москвы, в посёлке Переделкино, в небольшом доме много лет жил высокий седой человек, которого знали все дети страны. Это он придумал множество сказочных героев: Муху-Цокотуху, Бармалея, Мойдодыра. Звали этого замечательного человека Корней Чуковский. Корней Чуковский – это литературный псевдоним писателя. Настоящее его имя - Николай Васильевич Корнейчуков</vt:lpstr>
      <vt:lpstr>Слайд 4</vt:lpstr>
      <vt:lpstr>Из какого произведения эти строчки?</vt:lpstr>
      <vt:lpstr>Из какого произведения эти строчки?</vt:lpstr>
      <vt:lpstr>Из какого произведения эти строчки?</vt:lpstr>
      <vt:lpstr>Из какого произведения эти строчки?</vt:lpstr>
      <vt:lpstr>Из какого произведения эти строчки?</vt:lpstr>
      <vt:lpstr>Из какого произведения эти строчки?</vt:lpstr>
      <vt:lpstr>Из какого произведения эти строчки?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митяй</dc:creator>
  <dc:description>http://propowerpoint.ru - Бесплатные шаблоны для презентаций. Полезные советы и уроки  PowerPoint .</dc:description>
  <cp:lastModifiedBy>митяй</cp:lastModifiedBy>
  <cp:revision>14</cp:revision>
  <dcterms:created xsi:type="dcterms:W3CDTF">2016-03-27T07:17:09Z</dcterms:created>
  <dcterms:modified xsi:type="dcterms:W3CDTF">2016-08-09T18:27:01Z</dcterms:modified>
</cp:coreProperties>
</file>