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3ECD46-77CA-4CD9-A403-BBDF0BFF69DC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74ED8-F126-439D-8ADC-8CB54BC45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2057400"/>
            <a:ext cx="7772400" cy="192405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«Секретный космос» 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Евгения Кирюшина</a:t>
            </a:r>
            <a:r>
              <a:rPr lang="ru-RU" sz="4800" dirty="0" smtClean="0">
                <a:solidFill>
                  <a:schemeClr val="bg1"/>
                </a:solidFill>
              </a:rPr>
              <a:t/>
            </a:r>
            <a:br>
              <a:rPr lang="ru-RU" sz="4800" dirty="0" smtClean="0">
                <a:solidFill>
                  <a:schemeClr val="bg1"/>
                </a:solidFill>
              </a:rPr>
            </a:b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5000" y="3505200"/>
            <a:ext cx="5257800" cy="990600"/>
          </a:xfrm>
        </p:spPr>
        <p:txBody>
          <a:bodyPr/>
          <a:lstStyle/>
          <a:p>
            <a:r>
              <a:rPr lang="ru-RU" sz="2400" b="1" i="1" dirty="0" err="1" smtClean="0">
                <a:solidFill>
                  <a:schemeClr val="bg1"/>
                </a:solidFill>
              </a:rPr>
              <a:t>Вечкина</a:t>
            </a:r>
            <a:r>
              <a:rPr lang="ru-RU" sz="2400" b="1" i="1" dirty="0" smtClean="0">
                <a:solidFill>
                  <a:schemeClr val="bg1"/>
                </a:solidFill>
              </a:rPr>
              <a:t> Екатерина Николаевна</a:t>
            </a:r>
            <a:endParaRPr lang="ru-RU" sz="24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95800" y="6211669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МБОУ  «</a:t>
            </a:r>
            <a:r>
              <a:rPr lang="ru-RU" i="1" dirty="0" smtClean="0">
                <a:solidFill>
                  <a:schemeClr val="bg1"/>
                </a:solidFill>
              </a:rPr>
              <a:t>Школа</a:t>
            </a:r>
            <a:r>
              <a:rPr lang="en-US" i="1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bg1"/>
                </a:solidFill>
              </a:rPr>
              <a:t>№</a:t>
            </a:r>
            <a:r>
              <a:rPr lang="en-US" i="1" smtClean="0">
                <a:solidFill>
                  <a:schemeClr val="bg1"/>
                </a:solidFill>
              </a:rPr>
              <a:t> </a:t>
            </a:r>
            <a:r>
              <a:rPr lang="ru-RU" i="1" smtClean="0">
                <a:solidFill>
                  <a:schemeClr val="bg1"/>
                </a:solidFill>
              </a:rPr>
              <a:t>72</a:t>
            </a:r>
            <a:r>
              <a:rPr lang="ru-RU" i="1" dirty="0" smtClean="0">
                <a:solidFill>
                  <a:schemeClr val="bg1"/>
                </a:solidFill>
              </a:rPr>
              <a:t>» г. о. Самара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960438"/>
          </a:xfrm>
        </p:spPr>
        <p:txBody>
          <a:bodyPr/>
          <a:lstStyle/>
          <a:p>
            <a:r>
              <a:rPr lang="ru-RU" dirty="0" smtClean="0"/>
              <a:t>Награды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76800" y="1600200"/>
            <a:ext cx="3810000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Указом Президента Российской Федерации от 17 ноября 1997 года (N 1237) за мужество и героизм, проявленные при испытаниях, связанных с освоением космического пространства, Кирюшину Евгению Александровичу присвоено звание Героя Российской Федерации с вручением медали «Золотая Звезда».</a:t>
            </a:r>
            <a:endParaRPr lang="ru-RU" sz="2000" dirty="0"/>
          </a:p>
        </p:txBody>
      </p:sp>
      <p:pic>
        <p:nvPicPr>
          <p:cNvPr id="4" name="Рисунок 3" descr="2495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828800"/>
            <a:ext cx="4345427" cy="340391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08038"/>
          </a:xfrm>
        </p:spPr>
        <p:txBody>
          <a:bodyPr/>
          <a:lstStyle/>
          <a:p>
            <a:r>
              <a:rPr lang="ru-RU" dirty="0" smtClean="0"/>
              <a:t>Наше 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76800" y="1295400"/>
            <a:ext cx="4267200" cy="4525963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В настоящее время Евгений Александрович живет в городе-герое Москве. Участвует в общественно-политической жизни. Является членом Правления Российской </a:t>
            </a:r>
            <a:r>
              <a:rPr lang="ru-RU" sz="2000" dirty="0" smtClean="0"/>
              <a:t>Ассоциации Героев </a:t>
            </a:r>
            <a:r>
              <a:rPr lang="ru-RU" sz="2000" dirty="0" smtClean="0"/>
              <a:t>Российской Федерации, Героев Советского Союза и Героев Социалистического Труда. Был одним из организаторов и первым директором Музея Героев Советского Союза, Героев Российской Федерации и полных кавалеров ордена Славы.</a:t>
            </a:r>
            <a:endParaRPr lang="ru-RU" sz="2000" dirty="0"/>
          </a:p>
        </p:txBody>
      </p:sp>
      <p:pic>
        <p:nvPicPr>
          <p:cNvPr id="5" name="Рисунок 4" descr="29f86cae-96a0-46ee-8962-0151466cdd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371600"/>
            <a:ext cx="4371975" cy="428148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9604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Красноярском районе 26 и 27 сентября 2015 года герой России Евгений Кирюшин встретился со школьниками.</a:t>
            </a:r>
          </a:p>
          <a:p>
            <a:r>
              <a:rPr lang="ru-RU" sz="2000" dirty="0" smtClean="0"/>
              <a:t>Гость рассказывал о своей работе: о том, как ему пригодились знания, полученные в школе, как помогали в трудные минуты испытаний воспоминания о родной деревне </a:t>
            </a:r>
            <a:r>
              <a:rPr lang="ru-RU" sz="2000" dirty="0" err="1" smtClean="0"/>
              <a:t>Потаповке</a:t>
            </a:r>
            <a:r>
              <a:rPr lang="ru-RU" sz="2000" dirty="0" smtClean="0"/>
              <a:t>, о маме и близких.</a:t>
            </a:r>
            <a:endParaRPr lang="ru-RU" sz="2000" dirty="0"/>
          </a:p>
        </p:txBody>
      </p:sp>
      <p:pic>
        <p:nvPicPr>
          <p:cNvPr id="6" name="Рисунок 5" descr="Image000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828800"/>
            <a:ext cx="436880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sktopwallpapers.org.ua-24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a5e3c133-da1e-420d-ab8f-015158f5a0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295400"/>
            <a:ext cx="5105400" cy="44138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2133600"/>
            <a:ext cx="3505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первый день визита космонавт посетил занятие по хореографии в детском саду "Ромашка", встретился со школьниками красноярской и </a:t>
            </a:r>
            <a:r>
              <a:rPr lang="ru-RU" sz="2000" dirty="0" err="1" smtClean="0"/>
              <a:t>шиланской</a:t>
            </a:r>
            <a:r>
              <a:rPr lang="ru-RU" sz="2000" dirty="0" smtClean="0"/>
              <a:t> школ, побывал на </a:t>
            </a:r>
            <a:r>
              <a:rPr lang="ru-RU" sz="2000" dirty="0" err="1" smtClean="0"/>
              <a:t>конно-спортивном</a:t>
            </a:r>
            <a:r>
              <a:rPr lang="ru-RU" sz="2000" dirty="0" smtClean="0"/>
              <a:t> комплексе </a:t>
            </a:r>
            <a:r>
              <a:rPr lang="en-US" sz="2000" dirty="0" smtClean="0"/>
              <a:t>“</a:t>
            </a:r>
            <a:r>
              <a:rPr lang="ru-RU" sz="2000" dirty="0" smtClean="0"/>
              <a:t>Серебряная подкова</a:t>
            </a:r>
            <a:r>
              <a:rPr lang="en-US" sz="2000" dirty="0" smtClean="0"/>
              <a:t>”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0" y="1371600"/>
            <a:ext cx="3352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Второй день визита начался в волжской школе, а завершился в родной для Кирюшина </a:t>
            </a:r>
            <a:r>
              <a:rPr lang="ru-RU" sz="2000" dirty="0" err="1" smtClean="0"/>
              <a:t>большераковской</a:t>
            </a:r>
            <a:r>
              <a:rPr lang="ru-RU" sz="2000" dirty="0" smtClean="0"/>
              <a:t>, где собрались не только коллектив учителей и учащихся школы, но и ее выпускники, одноклассники и односельчане героя-земляка.</a:t>
            </a:r>
            <a:endParaRPr lang="ru-RU" sz="2000" dirty="0"/>
          </a:p>
        </p:txBody>
      </p:sp>
      <p:pic>
        <p:nvPicPr>
          <p:cNvPr id="4" name="Рисунок 3" descr="75a23aef-c30b-45c8-8113-015158f3ac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371600"/>
            <a:ext cx="5410200" cy="433652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209800"/>
            <a:ext cx="82296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Спасибо за внимание.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6858000" cy="914400"/>
          </a:xfrm>
        </p:spPr>
        <p:txBody>
          <a:bodyPr>
            <a:normAutofit/>
          </a:bodyPr>
          <a:lstStyle/>
          <a:p>
            <a:r>
              <a:rPr lang="ru-RU" dirty="0" smtClean="0"/>
              <a:t>Детство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9600" y="1219200"/>
            <a:ext cx="4267200" cy="541020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Родился 6 октября 1949 года в деревне </a:t>
            </a:r>
            <a:r>
              <a:rPr lang="ru-RU" sz="2000" dirty="0" err="1" smtClean="0"/>
              <a:t>Потаповка</a:t>
            </a:r>
            <a:r>
              <a:rPr lang="ru-RU" sz="2000" dirty="0" smtClean="0"/>
              <a:t> Красноярского района Куйбышевской области.</a:t>
            </a:r>
          </a:p>
          <a:p>
            <a:r>
              <a:rPr lang="ru-RU" sz="2000" dirty="0" smtClean="0"/>
              <a:t>1961 учебного года был принят в 5 класс </a:t>
            </a:r>
            <a:r>
              <a:rPr lang="ru-RU" sz="2000" dirty="0" err="1" smtClean="0"/>
              <a:t>Большераковской</a:t>
            </a:r>
            <a:r>
              <a:rPr lang="ru-RU" sz="2000" dirty="0" smtClean="0"/>
              <a:t> восьмилетней школы.</a:t>
            </a:r>
          </a:p>
          <a:p>
            <a:r>
              <a:rPr lang="ru-RU" sz="2000" dirty="0" smtClean="0"/>
              <a:t>1961– 1962 учебного года, за отличную дисциплину и трудолюбие была объявлена благодарность ученику 5 «а» класса Кирюшину Евгению.</a:t>
            </a:r>
          </a:p>
          <a:p>
            <a:r>
              <a:rPr lang="ru-RU" sz="2000" dirty="0" smtClean="0"/>
              <a:t>В 1965 году Евгений успешно окончил 8 классов и поступил в Самарское культурно-просветительское училище на отделение баяна.</a:t>
            </a:r>
          </a:p>
          <a:p>
            <a:endParaRPr lang="ru-RU" sz="1800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3505200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914400"/>
          </a:xfrm>
        </p:spPr>
        <p:txBody>
          <a:bodyPr/>
          <a:lstStyle/>
          <a:p>
            <a:r>
              <a:rPr lang="ru-RU" dirty="0" smtClean="0"/>
              <a:t>Юность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0" y="1143000"/>
            <a:ext cx="3733800" cy="4983163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Работал в Самаре на заводе координатно-расточных станков. </a:t>
            </a:r>
          </a:p>
          <a:p>
            <a:r>
              <a:rPr lang="ru-RU" sz="2000" dirty="0" smtClean="0"/>
              <a:t>Весной 1968 года он был призван в Советскую Армию. </a:t>
            </a:r>
          </a:p>
          <a:p>
            <a:r>
              <a:rPr lang="ru-RU" sz="2000" dirty="0" smtClean="0"/>
              <a:t>В том же году прошел специальный отбор, медицинскую комиссию и был переведен для дальнейшей службы в Москву, в Институт космической медицины. </a:t>
            </a:r>
          </a:p>
          <a:p>
            <a:r>
              <a:rPr lang="ru-RU" sz="2000" dirty="0" smtClean="0"/>
              <a:t>После демобилизации в 1970 г. поступил на работу штатным испытателем в Институт медико-биологических проблем.</a:t>
            </a:r>
          </a:p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d7914ebc-3844-4a5b-960d-0151466cd45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593272"/>
            <a:ext cx="4876800" cy="44334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84238"/>
          </a:xfrm>
        </p:spPr>
        <p:txBody>
          <a:bodyPr/>
          <a:lstStyle/>
          <a:p>
            <a:r>
              <a:rPr lang="ru-RU" dirty="0" smtClean="0"/>
              <a:t>Герой-испытатель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0" y="914400"/>
            <a:ext cx="3505200" cy="59436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Совершил более 200 барокамерных подъемов на высоту до 40 000 м., около 150 вращений на центрифуге с перегрузками 10-12 ед. Участвовал в длительных (многомесячных) экспериментах по имитации невесомости. Провел полный комплекс испытаний орбитальной станции «Мир», пилотируемого спуска с орбиты и безопасного приземления космонавтов. Месяц отработали в камере с содержанием углекислоты 4%. </a:t>
            </a:r>
            <a:endParaRPr lang="ru-RU" sz="2000" dirty="0"/>
          </a:p>
        </p:txBody>
      </p:sp>
      <p:pic>
        <p:nvPicPr>
          <p:cNvPr id="6" name="Рисунок 5" descr="a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524000"/>
            <a:ext cx="4858657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60438"/>
          </a:xfrm>
        </p:spPr>
        <p:txBody>
          <a:bodyPr/>
          <a:lstStyle/>
          <a:p>
            <a:r>
              <a:rPr lang="ru-RU" dirty="0" smtClean="0"/>
              <a:t>Центрифуга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экспериментах на центрифуге с перегрузками до 12 ед., то есть их масса тела увеличивалась в 12 раз! И на каждый миллиграмм этой тонны с гаком было только одно сердце, снабжающее их кровью.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sredstva-i-metody-professionalnoi-podgotovki-kosmonavtov-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447800"/>
            <a:ext cx="5227608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884238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Парапад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Перепады давления – взрывная декомпрессия (ВД) в барокамере, когда за доли секунды  их «с земли», где на человека постоянно давят 20 тонн атмосферы, «запускали» на высоту 20–30 км и даже до 36 км, где давления практически нет! </a:t>
            </a:r>
            <a:endParaRPr lang="ru-RU" sz="2000" dirty="0"/>
          </a:p>
        </p:txBody>
      </p:sp>
      <p:pic>
        <p:nvPicPr>
          <p:cNvPr id="5" name="Рисунок 4" descr="differential_pressure_gauge_liquid_level_transmitter_intelligent_digital_flange_pressure_sens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676400"/>
            <a:ext cx="401955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60438"/>
          </a:xfrm>
        </p:spPr>
        <p:txBody>
          <a:bodyPr/>
          <a:lstStyle/>
          <a:p>
            <a:r>
              <a:rPr lang="ru-RU" dirty="0" smtClean="0"/>
              <a:t>Имитация невесомости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0" y="1600200"/>
            <a:ext cx="365760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</a:t>
            </a:r>
            <a:r>
              <a:rPr lang="ru-RU" sz="2000" dirty="0" err="1" smtClean="0"/>
              <a:t>Невесомщики</a:t>
            </a:r>
            <a:r>
              <a:rPr lang="ru-RU" sz="2000" dirty="0" smtClean="0"/>
              <a:t>», целыми днями лежали в воде в обычном гидрокостюме, уравновешенный поплавками. Час пребывания в водной невесомости стоит суток невесомости космической. </a:t>
            </a:r>
          </a:p>
          <a:p>
            <a:endParaRPr lang="ru-RU" sz="3600" dirty="0"/>
          </a:p>
        </p:txBody>
      </p:sp>
      <p:pic>
        <p:nvPicPr>
          <p:cNvPr id="4" name="Рисунок 3" descr="2010_12_24_249547_imag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1371600"/>
            <a:ext cx="2514600" cy="49688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Тогда…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9600" y="1600200"/>
            <a:ext cx="4267200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Именно ему всемирно известные советские космонавты не раз говорили: «Спасибо, Женя!».</a:t>
            </a:r>
          </a:p>
          <a:p>
            <a:r>
              <a:rPr lang="ru-RU" sz="2000" dirty="0" smtClean="0"/>
              <a:t>Регламента на их участие в экспериментах как испытателей тогда не было. Не было в СССР такой специальности и занятия – «испытатель космических систем».</a:t>
            </a:r>
          </a:p>
          <a:p>
            <a:r>
              <a:rPr lang="ru-RU" sz="2000" dirty="0" smtClean="0"/>
              <a:t>В 1974 году, их переименовали в «лаборантов группы медицинского контроля».</a:t>
            </a:r>
            <a:endParaRPr lang="ru-RU" sz="2000" dirty="0"/>
          </a:p>
        </p:txBody>
      </p:sp>
      <p:pic>
        <p:nvPicPr>
          <p:cNvPr id="5" name="Рисунок 4" descr="1fd543b6-01bf-462a-b5ad-0151466cc55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447800"/>
            <a:ext cx="4495800" cy="428148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2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08038"/>
          </a:xfrm>
        </p:spPr>
        <p:txBody>
          <a:bodyPr/>
          <a:lstStyle/>
          <a:p>
            <a:r>
              <a:rPr lang="ru-RU" dirty="0" smtClean="0"/>
              <a:t>Пережитое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общей сложности около четырех лет он провел в условиях, имитирующих то запредельное, один лишь шаг в которое делал героями наших отважных и мужественных космонавтов. А он испытал и пережил даже большее. Именно те перегрузки, передозировки, переизбыток, перебор, перенасыщение, что достались ему, помогли летавшим, сберегли их здоровье, спасли их жизнь…</a:t>
            </a:r>
            <a:endParaRPr lang="ru-RU" sz="2000" dirty="0"/>
          </a:p>
        </p:txBody>
      </p:sp>
      <p:pic>
        <p:nvPicPr>
          <p:cNvPr id="5" name="Рисунок 4" descr="DSC_03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447800"/>
            <a:ext cx="3346720" cy="50334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664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«Секретный космос»  Евгения Кирюшина </vt:lpstr>
      <vt:lpstr>Детство </vt:lpstr>
      <vt:lpstr>Юность</vt:lpstr>
      <vt:lpstr>Герой-испытатель</vt:lpstr>
      <vt:lpstr>Центрифуга</vt:lpstr>
      <vt:lpstr>«Парапад»</vt:lpstr>
      <vt:lpstr>Имитация невесомости</vt:lpstr>
      <vt:lpstr>Тогда…</vt:lpstr>
      <vt:lpstr>Пережитое</vt:lpstr>
      <vt:lpstr>Награды</vt:lpstr>
      <vt:lpstr>Наше время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«Секретный космос»  Евгения Кирюшина </dc:title>
  <dc:creator>Катя</dc:creator>
  <cp:lastModifiedBy>Admin</cp:lastModifiedBy>
  <cp:revision>13</cp:revision>
  <dcterms:created xsi:type="dcterms:W3CDTF">2016-04-07T16:40:40Z</dcterms:created>
  <dcterms:modified xsi:type="dcterms:W3CDTF">2016-04-11T18:37:31Z</dcterms:modified>
</cp:coreProperties>
</file>